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Lst>
  <p:sldSz cy="32918400" cx="384048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07">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07"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429063" y="685800"/>
            <a:ext cx="4000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76668d92c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76668d92ca_1_1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309175" y="4765280"/>
            <a:ext cx="35786400" cy="13136700"/>
          </a:xfrm>
          <a:prstGeom prst="rect">
            <a:avLst/>
          </a:prstGeom>
        </p:spPr>
        <p:txBody>
          <a:bodyPr anchorCtr="0" anchor="b" bIns="451025" lIns="451025" spcFirstLastPara="1" rIns="451025" wrap="square" tIns="451025">
            <a:normAutofit/>
          </a:bodyPr>
          <a:lstStyle>
            <a:lvl1pPr lvl="0" algn="ctr">
              <a:spcBef>
                <a:spcPts val="0"/>
              </a:spcBef>
              <a:spcAft>
                <a:spcPts val="0"/>
              </a:spcAft>
              <a:buSzPts val="25700"/>
              <a:buNone/>
              <a:defRPr sz="25700"/>
            </a:lvl1pPr>
            <a:lvl2pPr lvl="1" algn="ctr">
              <a:spcBef>
                <a:spcPts val="0"/>
              </a:spcBef>
              <a:spcAft>
                <a:spcPts val="0"/>
              </a:spcAft>
              <a:buSzPts val="25700"/>
              <a:buNone/>
              <a:defRPr sz="25700"/>
            </a:lvl2pPr>
            <a:lvl3pPr lvl="2" algn="ctr">
              <a:spcBef>
                <a:spcPts val="0"/>
              </a:spcBef>
              <a:spcAft>
                <a:spcPts val="0"/>
              </a:spcAft>
              <a:buSzPts val="25700"/>
              <a:buNone/>
              <a:defRPr sz="25700"/>
            </a:lvl3pPr>
            <a:lvl4pPr lvl="3" algn="ctr">
              <a:spcBef>
                <a:spcPts val="0"/>
              </a:spcBef>
              <a:spcAft>
                <a:spcPts val="0"/>
              </a:spcAft>
              <a:buSzPts val="25700"/>
              <a:buNone/>
              <a:defRPr sz="25700"/>
            </a:lvl4pPr>
            <a:lvl5pPr lvl="4" algn="ctr">
              <a:spcBef>
                <a:spcPts val="0"/>
              </a:spcBef>
              <a:spcAft>
                <a:spcPts val="0"/>
              </a:spcAft>
              <a:buSzPts val="25700"/>
              <a:buNone/>
              <a:defRPr sz="25700"/>
            </a:lvl5pPr>
            <a:lvl6pPr lvl="5" algn="ctr">
              <a:spcBef>
                <a:spcPts val="0"/>
              </a:spcBef>
              <a:spcAft>
                <a:spcPts val="0"/>
              </a:spcAft>
              <a:buSzPts val="25700"/>
              <a:buNone/>
              <a:defRPr sz="25700"/>
            </a:lvl6pPr>
            <a:lvl7pPr lvl="6" algn="ctr">
              <a:spcBef>
                <a:spcPts val="0"/>
              </a:spcBef>
              <a:spcAft>
                <a:spcPts val="0"/>
              </a:spcAft>
              <a:buSzPts val="25700"/>
              <a:buNone/>
              <a:defRPr sz="25700"/>
            </a:lvl7pPr>
            <a:lvl8pPr lvl="7" algn="ctr">
              <a:spcBef>
                <a:spcPts val="0"/>
              </a:spcBef>
              <a:spcAft>
                <a:spcPts val="0"/>
              </a:spcAft>
              <a:buSzPts val="25700"/>
              <a:buNone/>
              <a:defRPr sz="25700"/>
            </a:lvl8pPr>
            <a:lvl9pPr lvl="8" algn="ctr">
              <a:spcBef>
                <a:spcPts val="0"/>
              </a:spcBef>
              <a:spcAft>
                <a:spcPts val="0"/>
              </a:spcAft>
              <a:buSzPts val="25700"/>
              <a:buNone/>
              <a:defRPr sz="25700"/>
            </a:lvl9pPr>
          </a:lstStyle>
          <a:p/>
        </p:txBody>
      </p:sp>
      <p:sp>
        <p:nvSpPr>
          <p:cNvPr id="11" name="Google Shape;11;p2"/>
          <p:cNvSpPr txBox="1"/>
          <p:nvPr>
            <p:ph idx="1" type="subTitle"/>
          </p:nvPr>
        </p:nvSpPr>
        <p:spPr>
          <a:xfrm>
            <a:off x="1309140" y="18138400"/>
            <a:ext cx="35786400" cy="5072700"/>
          </a:xfrm>
          <a:prstGeom prst="rect">
            <a:avLst/>
          </a:prstGeom>
        </p:spPr>
        <p:txBody>
          <a:bodyPr anchorCtr="0" anchor="t" bIns="451025" lIns="451025" spcFirstLastPara="1" rIns="451025" wrap="square" tIns="451025">
            <a:normAutofit/>
          </a:bodyPr>
          <a:lstStyle>
            <a:lvl1pPr lvl="0" algn="ctr">
              <a:lnSpc>
                <a:spcPct val="100000"/>
              </a:lnSpc>
              <a:spcBef>
                <a:spcPts val="0"/>
              </a:spcBef>
              <a:spcAft>
                <a:spcPts val="0"/>
              </a:spcAft>
              <a:buSzPts val="13800"/>
              <a:buNone/>
              <a:defRPr sz="13800"/>
            </a:lvl1pPr>
            <a:lvl2pPr lvl="1" algn="ctr">
              <a:lnSpc>
                <a:spcPct val="100000"/>
              </a:lnSpc>
              <a:spcBef>
                <a:spcPts val="0"/>
              </a:spcBef>
              <a:spcAft>
                <a:spcPts val="0"/>
              </a:spcAft>
              <a:buSzPts val="13800"/>
              <a:buNone/>
              <a:defRPr sz="13800"/>
            </a:lvl2pPr>
            <a:lvl3pPr lvl="2" algn="ctr">
              <a:lnSpc>
                <a:spcPct val="100000"/>
              </a:lnSpc>
              <a:spcBef>
                <a:spcPts val="0"/>
              </a:spcBef>
              <a:spcAft>
                <a:spcPts val="0"/>
              </a:spcAft>
              <a:buSzPts val="13800"/>
              <a:buNone/>
              <a:defRPr sz="13800"/>
            </a:lvl3pPr>
            <a:lvl4pPr lvl="3" algn="ctr">
              <a:lnSpc>
                <a:spcPct val="100000"/>
              </a:lnSpc>
              <a:spcBef>
                <a:spcPts val="0"/>
              </a:spcBef>
              <a:spcAft>
                <a:spcPts val="0"/>
              </a:spcAft>
              <a:buSzPts val="13800"/>
              <a:buNone/>
              <a:defRPr sz="13800"/>
            </a:lvl4pPr>
            <a:lvl5pPr lvl="4" algn="ctr">
              <a:lnSpc>
                <a:spcPct val="100000"/>
              </a:lnSpc>
              <a:spcBef>
                <a:spcPts val="0"/>
              </a:spcBef>
              <a:spcAft>
                <a:spcPts val="0"/>
              </a:spcAft>
              <a:buSzPts val="13800"/>
              <a:buNone/>
              <a:defRPr sz="13800"/>
            </a:lvl5pPr>
            <a:lvl6pPr lvl="5" algn="ctr">
              <a:lnSpc>
                <a:spcPct val="100000"/>
              </a:lnSpc>
              <a:spcBef>
                <a:spcPts val="0"/>
              </a:spcBef>
              <a:spcAft>
                <a:spcPts val="0"/>
              </a:spcAft>
              <a:buSzPts val="13800"/>
              <a:buNone/>
              <a:defRPr sz="13800"/>
            </a:lvl6pPr>
            <a:lvl7pPr lvl="6" algn="ctr">
              <a:lnSpc>
                <a:spcPct val="100000"/>
              </a:lnSpc>
              <a:spcBef>
                <a:spcPts val="0"/>
              </a:spcBef>
              <a:spcAft>
                <a:spcPts val="0"/>
              </a:spcAft>
              <a:buSzPts val="13800"/>
              <a:buNone/>
              <a:defRPr sz="13800"/>
            </a:lvl7pPr>
            <a:lvl8pPr lvl="7" algn="ctr">
              <a:lnSpc>
                <a:spcPct val="100000"/>
              </a:lnSpc>
              <a:spcBef>
                <a:spcPts val="0"/>
              </a:spcBef>
              <a:spcAft>
                <a:spcPts val="0"/>
              </a:spcAft>
              <a:buSzPts val="13800"/>
              <a:buNone/>
              <a:defRPr sz="13800"/>
            </a:lvl8pPr>
            <a:lvl9pPr lvl="8" algn="ctr">
              <a:lnSpc>
                <a:spcPct val="100000"/>
              </a:lnSpc>
              <a:spcBef>
                <a:spcPts val="0"/>
              </a:spcBef>
              <a:spcAft>
                <a:spcPts val="0"/>
              </a:spcAft>
              <a:buSzPts val="13800"/>
              <a:buNone/>
              <a:defRPr sz="13800"/>
            </a:lvl9pPr>
          </a:lstStyle>
          <a:p/>
        </p:txBody>
      </p:sp>
      <p:sp>
        <p:nvSpPr>
          <p:cNvPr id="12" name="Google Shape;12;p2"/>
          <p:cNvSpPr txBox="1"/>
          <p:nvPr>
            <p:ph idx="12" type="sldNum"/>
          </p:nvPr>
        </p:nvSpPr>
        <p:spPr>
          <a:xfrm>
            <a:off x="35584323" y="29844588"/>
            <a:ext cx="2304600" cy="2519100"/>
          </a:xfrm>
          <a:prstGeom prst="rect">
            <a:avLst/>
          </a:prstGeom>
        </p:spPr>
        <p:txBody>
          <a:bodyPr anchorCtr="0" anchor="ctr" bIns="451025" lIns="451025" spcFirstLastPara="1" rIns="451025" wrap="square" tIns="45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1309140" y="7079200"/>
            <a:ext cx="35786400" cy="12566400"/>
          </a:xfrm>
          <a:prstGeom prst="rect">
            <a:avLst/>
          </a:prstGeom>
        </p:spPr>
        <p:txBody>
          <a:bodyPr anchorCtr="0" anchor="b" bIns="451025" lIns="451025" spcFirstLastPara="1" rIns="451025" wrap="square" tIns="451025">
            <a:normAutofit/>
          </a:bodyPr>
          <a:lstStyle>
            <a:lvl1pPr lvl="0" algn="ctr">
              <a:spcBef>
                <a:spcPts val="0"/>
              </a:spcBef>
              <a:spcAft>
                <a:spcPts val="0"/>
              </a:spcAft>
              <a:buSzPts val="59200"/>
              <a:buNone/>
              <a:defRPr sz="59200"/>
            </a:lvl1pPr>
            <a:lvl2pPr lvl="1" algn="ctr">
              <a:spcBef>
                <a:spcPts val="0"/>
              </a:spcBef>
              <a:spcAft>
                <a:spcPts val="0"/>
              </a:spcAft>
              <a:buSzPts val="59200"/>
              <a:buNone/>
              <a:defRPr sz="59200"/>
            </a:lvl2pPr>
            <a:lvl3pPr lvl="2" algn="ctr">
              <a:spcBef>
                <a:spcPts val="0"/>
              </a:spcBef>
              <a:spcAft>
                <a:spcPts val="0"/>
              </a:spcAft>
              <a:buSzPts val="59200"/>
              <a:buNone/>
              <a:defRPr sz="59200"/>
            </a:lvl3pPr>
            <a:lvl4pPr lvl="3" algn="ctr">
              <a:spcBef>
                <a:spcPts val="0"/>
              </a:spcBef>
              <a:spcAft>
                <a:spcPts val="0"/>
              </a:spcAft>
              <a:buSzPts val="59200"/>
              <a:buNone/>
              <a:defRPr sz="59200"/>
            </a:lvl4pPr>
            <a:lvl5pPr lvl="4" algn="ctr">
              <a:spcBef>
                <a:spcPts val="0"/>
              </a:spcBef>
              <a:spcAft>
                <a:spcPts val="0"/>
              </a:spcAft>
              <a:buSzPts val="59200"/>
              <a:buNone/>
              <a:defRPr sz="59200"/>
            </a:lvl5pPr>
            <a:lvl6pPr lvl="5" algn="ctr">
              <a:spcBef>
                <a:spcPts val="0"/>
              </a:spcBef>
              <a:spcAft>
                <a:spcPts val="0"/>
              </a:spcAft>
              <a:buSzPts val="59200"/>
              <a:buNone/>
              <a:defRPr sz="59200"/>
            </a:lvl6pPr>
            <a:lvl7pPr lvl="6" algn="ctr">
              <a:spcBef>
                <a:spcPts val="0"/>
              </a:spcBef>
              <a:spcAft>
                <a:spcPts val="0"/>
              </a:spcAft>
              <a:buSzPts val="59200"/>
              <a:buNone/>
              <a:defRPr sz="59200"/>
            </a:lvl7pPr>
            <a:lvl8pPr lvl="7" algn="ctr">
              <a:spcBef>
                <a:spcPts val="0"/>
              </a:spcBef>
              <a:spcAft>
                <a:spcPts val="0"/>
              </a:spcAft>
              <a:buSzPts val="59200"/>
              <a:buNone/>
              <a:defRPr sz="59200"/>
            </a:lvl8pPr>
            <a:lvl9pPr lvl="8" algn="ctr">
              <a:spcBef>
                <a:spcPts val="0"/>
              </a:spcBef>
              <a:spcAft>
                <a:spcPts val="0"/>
              </a:spcAft>
              <a:buSzPts val="59200"/>
              <a:buNone/>
              <a:defRPr sz="59200"/>
            </a:lvl9pPr>
          </a:lstStyle>
          <a:p>
            <a:r>
              <a:t>xx%</a:t>
            </a:r>
          </a:p>
        </p:txBody>
      </p:sp>
      <p:sp>
        <p:nvSpPr>
          <p:cNvPr id="46" name="Google Shape;46;p11"/>
          <p:cNvSpPr txBox="1"/>
          <p:nvPr>
            <p:ph idx="1" type="body"/>
          </p:nvPr>
        </p:nvSpPr>
        <p:spPr>
          <a:xfrm>
            <a:off x="1309140" y="20174240"/>
            <a:ext cx="35786400" cy="8325000"/>
          </a:xfrm>
          <a:prstGeom prst="rect">
            <a:avLst/>
          </a:prstGeom>
        </p:spPr>
        <p:txBody>
          <a:bodyPr anchorCtr="0" anchor="t" bIns="451025" lIns="451025" spcFirstLastPara="1" rIns="451025" wrap="square" tIns="451025">
            <a:normAutofit/>
          </a:bodyPr>
          <a:lstStyle>
            <a:lvl1pPr indent="-793750" lvl="0" marL="457200" algn="ctr">
              <a:spcBef>
                <a:spcPts val="0"/>
              </a:spcBef>
              <a:spcAft>
                <a:spcPts val="0"/>
              </a:spcAft>
              <a:buSzPts val="8900"/>
              <a:buChar char="●"/>
              <a:defRPr/>
            </a:lvl1pPr>
            <a:lvl2pPr indent="-666750" lvl="1" marL="914400" algn="ctr">
              <a:spcBef>
                <a:spcPts val="0"/>
              </a:spcBef>
              <a:spcAft>
                <a:spcPts val="0"/>
              </a:spcAft>
              <a:buSzPts val="6900"/>
              <a:buChar char="○"/>
              <a:defRPr/>
            </a:lvl2pPr>
            <a:lvl3pPr indent="-666750" lvl="2" marL="1371600" algn="ctr">
              <a:spcBef>
                <a:spcPts val="0"/>
              </a:spcBef>
              <a:spcAft>
                <a:spcPts val="0"/>
              </a:spcAft>
              <a:buSzPts val="6900"/>
              <a:buChar char="■"/>
              <a:defRPr/>
            </a:lvl3pPr>
            <a:lvl4pPr indent="-666750" lvl="3" marL="1828800" algn="ctr">
              <a:spcBef>
                <a:spcPts val="0"/>
              </a:spcBef>
              <a:spcAft>
                <a:spcPts val="0"/>
              </a:spcAft>
              <a:buSzPts val="6900"/>
              <a:buChar char="●"/>
              <a:defRPr/>
            </a:lvl4pPr>
            <a:lvl5pPr indent="-666750" lvl="4" marL="2286000" algn="ctr">
              <a:spcBef>
                <a:spcPts val="0"/>
              </a:spcBef>
              <a:spcAft>
                <a:spcPts val="0"/>
              </a:spcAft>
              <a:buSzPts val="6900"/>
              <a:buChar char="○"/>
              <a:defRPr/>
            </a:lvl5pPr>
            <a:lvl6pPr indent="-666750" lvl="5" marL="2743200" algn="ctr">
              <a:spcBef>
                <a:spcPts val="0"/>
              </a:spcBef>
              <a:spcAft>
                <a:spcPts val="0"/>
              </a:spcAft>
              <a:buSzPts val="6900"/>
              <a:buChar char="■"/>
              <a:defRPr/>
            </a:lvl6pPr>
            <a:lvl7pPr indent="-666750" lvl="6" marL="3200400" algn="ctr">
              <a:spcBef>
                <a:spcPts val="0"/>
              </a:spcBef>
              <a:spcAft>
                <a:spcPts val="0"/>
              </a:spcAft>
              <a:buSzPts val="6900"/>
              <a:buChar char="●"/>
              <a:defRPr/>
            </a:lvl7pPr>
            <a:lvl8pPr indent="-666750" lvl="7" marL="3657600" algn="ctr">
              <a:spcBef>
                <a:spcPts val="0"/>
              </a:spcBef>
              <a:spcAft>
                <a:spcPts val="0"/>
              </a:spcAft>
              <a:buSzPts val="6900"/>
              <a:buChar char="○"/>
              <a:defRPr/>
            </a:lvl8pPr>
            <a:lvl9pPr indent="-666750" lvl="8" marL="4114800" algn="ctr">
              <a:spcBef>
                <a:spcPts val="0"/>
              </a:spcBef>
              <a:spcAft>
                <a:spcPts val="0"/>
              </a:spcAft>
              <a:buSzPts val="6900"/>
              <a:buChar char="■"/>
              <a:defRPr/>
            </a:lvl9pPr>
          </a:lstStyle>
          <a:p/>
        </p:txBody>
      </p:sp>
      <p:sp>
        <p:nvSpPr>
          <p:cNvPr id="47" name="Google Shape;47;p11"/>
          <p:cNvSpPr txBox="1"/>
          <p:nvPr>
            <p:ph idx="12" type="sldNum"/>
          </p:nvPr>
        </p:nvSpPr>
        <p:spPr>
          <a:xfrm>
            <a:off x="35584323" y="29844588"/>
            <a:ext cx="2304600" cy="2519100"/>
          </a:xfrm>
          <a:prstGeom prst="rect">
            <a:avLst/>
          </a:prstGeom>
        </p:spPr>
        <p:txBody>
          <a:bodyPr anchorCtr="0" anchor="ctr" bIns="451025" lIns="451025" spcFirstLastPara="1" rIns="451025" wrap="square" tIns="45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35584323" y="29844588"/>
            <a:ext cx="2304600" cy="2519100"/>
          </a:xfrm>
          <a:prstGeom prst="rect">
            <a:avLst/>
          </a:prstGeom>
        </p:spPr>
        <p:txBody>
          <a:bodyPr anchorCtr="0" anchor="ctr" bIns="451025" lIns="451025" spcFirstLastPara="1" rIns="451025" wrap="square" tIns="45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2880360" y="5387342"/>
            <a:ext cx="32644200" cy="114606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25200"/>
              <a:buFont typeface="Calibri"/>
              <a:buNone/>
              <a:defRPr sz="25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14"/>
          <p:cNvSpPr txBox="1"/>
          <p:nvPr>
            <p:ph idx="1" type="subTitle"/>
          </p:nvPr>
        </p:nvSpPr>
        <p:spPr>
          <a:xfrm>
            <a:off x="4800600" y="17289782"/>
            <a:ext cx="28803600" cy="79476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4200"/>
              </a:spcBef>
              <a:spcAft>
                <a:spcPts val="0"/>
              </a:spcAft>
              <a:buClr>
                <a:schemeClr val="dk1"/>
              </a:buClr>
              <a:buSzPts val="10080"/>
              <a:buNone/>
              <a:defRPr sz="10080"/>
            </a:lvl1pPr>
            <a:lvl2pPr lvl="1" rtl="0" algn="ctr">
              <a:lnSpc>
                <a:spcPct val="90000"/>
              </a:lnSpc>
              <a:spcBef>
                <a:spcPts val="2100"/>
              </a:spcBef>
              <a:spcAft>
                <a:spcPts val="0"/>
              </a:spcAft>
              <a:buClr>
                <a:schemeClr val="dk1"/>
              </a:buClr>
              <a:buSzPts val="8400"/>
              <a:buNone/>
              <a:defRPr sz="8400"/>
            </a:lvl2pPr>
            <a:lvl3pPr lvl="2" rtl="0" algn="ctr">
              <a:lnSpc>
                <a:spcPct val="90000"/>
              </a:lnSpc>
              <a:spcBef>
                <a:spcPts val="2100"/>
              </a:spcBef>
              <a:spcAft>
                <a:spcPts val="0"/>
              </a:spcAft>
              <a:buClr>
                <a:schemeClr val="dk1"/>
              </a:buClr>
              <a:buSzPts val="7560"/>
              <a:buNone/>
              <a:defRPr sz="7560"/>
            </a:lvl3pPr>
            <a:lvl4pPr lvl="3" rtl="0" algn="ctr">
              <a:lnSpc>
                <a:spcPct val="90000"/>
              </a:lnSpc>
              <a:spcBef>
                <a:spcPts val="2100"/>
              </a:spcBef>
              <a:spcAft>
                <a:spcPts val="0"/>
              </a:spcAft>
              <a:buClr>
                <a:schemeClr val="dk1"/>
              </a:buClr>
              <a:buSzPts val="6720"/>
              <a:buNone/>
              <a:defRPr sz="6719"/>
            </a:lvl4pPr>
            <a:lvl5pPr lvl="4" rtl="0" algn="ctr">
              <a:lnSpc>
                <a:spcPct val="90000"/>
              </a:lnSpc>
              <a:spcBef>
                <a:spcPts val="2100"/>
              </a:spcBef>
              <a:spcAft>
                <a:spcPts val="0"/>
              </a:spcAft>
              <a:buClr>
                <a:schemeClr val="dk1"/>
              </a:buClr>
              <a:buSzPts val="6720"/>
              <a:buNone/>
              <a:defRPr sz="6719"/>
            </a:lvl5pPr>
            <a:lvl6pPr lvl="5" rtl="0" algn="ctr">
              <a:lnSpc>
                <a:spcPct val="90000"/>
              </a:lnSpc>
              <a:spcBef>
                <a:spcPts val="2100"/>
              </a:spcBef>
              <a:spcAft>
                <a:spcPts val="0"/>
              </a:spcAft>
              <a:buClr>
                <a:schemeClr val="dk1"/>
              </a:buClr>
              <a:buSzPts val="6720"/>
              <a:buNone/>
              <a:defRPr sz="6719"/>
            </a:lvl6pPr>
            <a:lvl7pPr lvl="6" rtl="0" algn="ctr">
              <a:lnSpc>
                <a:spcPct val="90000"/>
              </a:lnSpc>
              <a:spcBef>
                <a:spcPts val="2100"/>
              </a:spcBef>
              <a:spcAft>
                <a:spcPts val="0"/>
              </a:spcAft>
              <a:buClr>
                <a:schemeClr val="dk1"/>
              </a:buClr>
              <a:buSzPts val="6720"/>
              <a:buNone/>
              <a:defRPr sz="6719"/>
            </a:lvl7pPr>
            <a:lvl8pPr lvl="7" rtl="0" algn="ctr">
              <a:lnSpc>
                <a:spcPct val="90000"/>
              </a:lnSpc>
              <a:spcBef>
                <a:spcPts val="2100"/>
              </a:spcBef>
              <a:spcAft>
                <a:spcPts val="0"/>
              </a:spcAft>
              <a:buClr>
                <a:schemeClr val="dk1"/>
              </a:buClr>
              <a:buSzPts val="6720"/>
              <a:buNone/>
              <a:defRPr sz="6719"/>
            </a:lvl8pPr>
            <a:lvl9pPr lvl="8" rtl="0" algn="ctr">
              <a:lnSpc>
                <a:spcPct val="90000"/>
              </a:lnSpc>
              <a:spcBef>
                <a:spcPts val="2100"/>
              </a:spcBef>
              <a:spcAft>
                <a:spcPts val="0"/>
              </a:spcAft>
              <a:buClr>
                <a:schemeClr val="dk1"/>
              </a:buClr>
              <a:buSzPts val="6720"/>
              <a:buNone/>
              <a:defRPr sz="6719"/>
            </a:lvl9pPr>
          </a:lstStyle>
          <a:p/>
        </p:txBody>
      </p:sp>
      <p:sp>
        <p:nvSpPr>
          <p:cNvPr id="59" name="Google Shape;59;p14"/>
          <p:cNvSpPr txBox="1"/>
          <p:nvPr>
            <p:ph idx="10" type="dt"/>
          </p:nvPr>
        </p:nvSpPr>
        <p:spPr>
          <a:xfrm>
            <a:off x="2640330" y="30510487"/>
            <a:ext cx="8641200" cy="1752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4"/>
          <p:cNvSpPr txBox="1"/>
          <p:nvPr>
            <p:ph idx="11" type="ftr"/>
          </p:nvPr>
        </p:nvSpPr>
        <p:spPr>
          <a:xfrm>
            <a:off x="12721590" y="30510487"/>
            <a:ext cx="12961500" cy="1752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4"/>
          <p:cNvSpPr txBox="1"/>
          <p:nvPr>
            <p:ph idx="12" type="sldNum"/>
          </p:nvPr>
        </p:nvSpPr>
        <p:spPr>
          <a:xfrm>
            <a:off x="27123390" y="30510487"/>
            <a:ext cx="8641200" cy="1752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2640330" y="1752607"/>
            <a:ext cx="33124200" cy="6362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15"/>
          <p:cNvSpPr txBox="1"/>
          <p:nvPr>
            <p:ph idx="1" type="body"/>
          </p:nvPr>
        </p:nvSpPr>
        <p:spPr>
          <a:xfrm>
            <a:off x="2640330" y="8763000"/>
            <a:ext cx="33124200" cy="20886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4200"/>
              </a:spcBef>
              <a:spcAft>
                <a:spcPts val="0"/>
              </a:spcAft>
              <a:buClr>
                <a:schemeClr val="dk1"/>
              </a:buClr>
              <a:buSzPts val="1800"/>
              <a:buChar char="•"/>
              <a:defRPr/>
            </a:lvl1pPr>
            <a:lvl2pPr indent="-342900" lvl="1" marL="914400" rtl="0" algn="l">
              <a:lnSpc>
                <a:spcPct val="90000"/>
              </a:lnSpc>
              <a:spcBef>
                <a:spcPts val="2100"/>
              </a:spcBef>
              <a:spcAft>
                <a:spcPts val="0"/>
              </a:spcAft>
              <a:buClr>
                <a:schemeClr val="dk1"/>
              </a:buClr>
              <a:buSzPts val="1800"/>
              <a:buChar char="•"/>
              <a:defRPr/>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0"/>
              </a:spcAft>
              <a:buClr>
                <a:schemeClr val="dk1"/>
              </a:buClr>
              <a:buSzPts val="1800"/>
              <a:buChar char="•"/>
              <a:defRPr/>
            </a:lvl9pPr>
          </a:lstStyle>
          <a:p/>
        </p:txBody>
      </p:sp>
      <p:sp>
        <p:nvSpPr>
          <p:cNvPr id="65" name="Google Shape;65;p15"/>
          <p:cNvSpPr txBox="1"/>
          <p:nvPr>
            <p:ph idx="10" type="dt"/>
          </p:nvPr>
        </p:nvSpPr>
        <p:spPr>
          <a:xfrm>
            <a:off x="2640330" y="30510487"/>
            <a:ext cx="8641200" cy="1752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5"/>
          <p:cNvSpPr txBox="1"/>
          <p:nvPr>
            <p:ph idx="11" type="ftr"/>
          </p:nvPr>
        </p:nvSpPr>
        <p:spPr>
          <a:xfrm>
            <a:off x="12721590" y="30510487"/>
            <a:ext cx="12961500" cy="1752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5"/>
          <p:cNvSpPr txBox="1"/>
          <p:nvPr>
            <p:ph idx="12" type="sldNum"/>
          </p:nvPr>
        </p:nvSpPr>
        <p:spPr>
          <a:xfrm>
            <a:off x="27123390" y="30510487"/>
            <a:ext cx="8641200" cy="1752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2620330" y="8206749"/>
            <a:ext cx="33124200" cy="13693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25200"/>
              <a:buFont typeface="Calibri"/>
              <a:buNone/>
              <a:defRPr sz="25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16"/>
          <p:cNvSpPr txBox="1"/>
          <p:nvPr>
            <p:ph idx="1" type="body"/>
          </p:nvPr>
        </p:nvSpPr>
        <p:spPr>
          <a:xfrm>
            <a:off x="2620330" y="22029429"/>
            <a:ext cx="33124200" cy="72009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4200"/>
              </a:spcBef>
              <a:spcAft>
                <a:spcPts val="0"/>
              </a:spcAft>
              <a:buClr>
                <a:schemeClr val="dk1"/>
              </a:buClr>
              <a:buSzPts val="10080"/>
              <a:buNone/>
              <a:defRPr sz="10080">
                <a:solidFill>
                  <a:schemeClr val="dk1"/>
                </a:solidFill>
              </a:defRPr>
            </a:lvl1pPr>
            <a:lvl2pPr indent="-228600" lvl="1" marL="914400" rtl="0" algn="l">
              <a:lnSpc>
                <a:spcPct val="90000"/>
              </a:lnSpc>
              <a:spcBef>
                <a:spcPts val="2100"/>
              </a:spcBef>
              <a:spcAft>
                <a:spcPts val="0"/>
              </a:spcAft>
              <a:buClr>
                <a:srgbClr val="888888"/>
              </a:buClr>
              <a:buSzPts val="8400"/>
              <a:buNone/>
              <a:defRPr sz="8400">
                <a:solidFill>
                  <a:srgbClr val="888888"/>
                </a:solidFill>
              </a:defRPr>
            </a:lvl2pPr>
            <a:lvl3pPr indent="-228600" lvl="2" marL="1371600" rtl="0" algn="l">
              <a:lnSpc>
                <a:spcPct val="90000"/>
              </a:lnSpc>
              <a:spcBef>
                <a:spcPts val="2100"/>
              </a:spcBef>
              <a:spcAft>
                <a:spcPts val="0"/>
              </a:spcAft>
              <a:buClr>
                <a:srgbClr val="888888"/>
              </a:buClr>
              <a:buSzPts val="7560"/>
              <a:buNone/>
              <a:defRPr sz="7560">
                <a:solidFill>
                  <a:srgbClr val="888888"/>
                </a:solidFill>
              </a:defRPr>
            </a:lvl3pPr>
            <a:lvl4pPr indent="-228600" lvl="3" marL="1828800" rtl="0" algn="l">
              <a:lnSpc>
                <a:spcPct val="90000"/>
              </a:lnSpc>
              <a:spcBef>
                <a:spcPts val="2100"/>
              </a:spcBef>
              <a:spcAft>
                <a:spcPts val="0"/>
              </a:spcAft>
              <a:buClr>
                <a:srgbClr val="888888"/>
              </a:buClr>
              <a:buSzPts val="6720"/>
              <a:buNone/>
              <a:defRPr sz="6719">
                <a:solidFill>
                  <a:srgbClr val="888888"/>
                </a:solidFill>
              </a:defRPr>
            </a:lvl4pPr>
            <a:lvl5pPr indent="-228600" lvl="4" marL="2286000" rtl="0" algn="l">
              <a:lnSpc>
                <a:spcPct val="90000"/>
              </a:lnSpc>
              <a:spcBef>
                <a:spcPts val="2100"/>
              </a:spcBef>
              <a:spcAft>
                <a:spcPts val="0"/>
              </a:spcAft>
              <a:buClr>
                <a:srgbClr val="888888"/>
              </a:buClr>
              <a:buSzPts val="6720"/>
              <a:buNone/>
              <a:defRPr sz="6719">
                <a:solidFill>
                  <a:srgbClr val="888888"/>
                </a:solidFill>
              </a:defRPr>
            </a:lvl5pPr>
            <a:lvl6pPr indent="-228600" lvl="5" marL="2743200" rtl="0" algn="l">
              <a:lnSpc>
                <a:spcPct val="90000"/>
              </a:lnSpc>
              <a:spcBef>
                <a:spcPts val="2100"/>
              </a:spcBef>
              <a:spcAft>
                <a:spcPts val="0"/>
              </a:spcAft>
              <a:buClr>
                <a:srgbClr val="888888"/>
              </a:buClr>
              <a:buSzPts val="6720"/>
              <a:buNone/>
              <a:defRPr sz="6719">
                <a:solidFill>
                  <a:srgbClr val="888888"/>
                </a:solidFill>
              </a:defRPr>
            </a:lvl6pPr>
            <a:lvl7pPr indent="-228600" lvl="6" marL="3200400" rtl="0" algn="l">
              <a:lnSpc>
                <a:spcPct val="90000"/>
              </a:lnSpc>
              <a:spcBef>
                <a:spcPts val="2100"/>
              </a:spcBef>
              <a:spcAft>
                <a:spcPts val="0"/>
              </a:spcAft>
              <a:buClr>
                <a:srgbClr val="888888"/>
              </a:buClr>
              <a:buSzPts val="6720"/>
              <a:buNone/>
              <a:defRPr sz="6719">
                <a:solidFill>
                  <a:srgbClr val="888888"/>
                </a:solidFill>
              </a:defRPr>
            </a:lvl7pPr>
            <a:lvl8pPr indent="-228600" lvl="7" marL="3657600" rtl="0" algn="l">
              <a:lnSpc>
                <a:spcPct val="90000"/>
              </a:lnSpc>
              <a:spcBef>
                <a:spcPts val="2100"/>
              </a:spcBef>
              <a:spcAft>
                <a:spcPts val="0"/>
              </a:spcAft>
              <a:buClr>
                <a:srgbClr val="888888"/>
              </a:buClr>
              <a:buSzPts val="6720"/>
              <a:buNone/>
              <a:defRPr sz="6719">
                <a:solidFill>
                  <a:srgbClr val="888888"/>
                </a:solidFill>
              </a:defRPr>
            </a:lvl8pPr>
            <a:lvl9pPr indent="-228600" lvl="8" marL="4114800" rtl="0" algn="l">
              <a:lnSpc>
                <a:spcPct val="90000"/>
              </a:lnSpc>
              <a:spcBef>
                <a:spcPts val="2100"/>
              </a:spcBef>
              <a:spcAft>
                <a:spcPts val="0"/>
              </a:spcAft>
              <a:buClr>
                <a:srgbClr val="888888"/>
              </a:buClr>
              <a:buSzPts val="6720"/>
              <a:buNone/>
              <a:defRPr sz="6719">
                <a:solidFill>
                  <a:srgbClr val="888888"/>
                </a:solidFill>
              </a:defRPr>
            </a:lvl9pPr>
          </a:lstStyle>
          <a:p/>
        </p:txBody>
      </p:sp>
      <p:sp>
        <p:nvSpPr>
          <p:cNvPr id="71" name="Google Shape;71;p16"/>
          <p:cNvSpPr txBox="1"/>
          <p:nvPr>
            <p:ph idx="10" type="dt"/>
          </p:nvPr>
        </p:nvSpPr>
        <p:spPr>
          <a:xfrm>
            <a:off x="2640330" y="30510487"/>
            <a:ext cx="8641200" cy="1752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16"/>
          <p:cNvSpPr txBox="1"/>
          <p:nvPr>
            <p:ph idx="11" type="ftr"/>
          </p:nvPr>
        </p:nvSpPr>
        <p:spPr>
          <a:xfrm>
            <a:off x="12721590" y="30510487"/>
            <a:ext cx="12961500" cy="1752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16"/>
          <p:cNvSpPr txBox="1"/>
          <p:nvPr>
            <p:ph idx="12" type="sldNum"/>
          </p:nvPr>
        </p:nvSpPr>
        <p:spPr>
          <a:xfrm>
            <a:off x="27123390" y="30510487"/>
            <a:ext cx="8641200" cy="1752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2640330" y="1752607"/>
            <a:ext cx="33124200" cy="6362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7"/>
          <p:cNvSpPr txBox="1"/>
          <p:nvPr>
            <p:ph idx="1" type="body"/>
          </p:nvPr>
        </p:nvSpPr>
        <p:spPr>
          <a:xfrm>
            <a:off x="2640330" y="8763000"/>
            <a:ext cx="16322100" cy="20886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4200"/>
              </a:spcBef>
              <a:spcAft>
                <a:spcPts val="0"/>
              </a:spcAft>
              <a:buClr>
                <a:schemeClr val="dk1"/>
              </a:buClr>
              <a:buSzPts val="1800"/>
              <a:buChar char="•"/>
              <a:defRPr/>
            </a:lvl1pPr>
            <a:lvl2pPr indent="-342900" lvl="1" marL="914400" rtl="0" algn="l">
              <a:lnSpc>
                <a:spcPct val="90000"/>
              </a:lnSpc>
              <a:spcBef>
                <a:spcPts val="2100"/>
              </a:spcBef>
              <a:spcAft>
                <a:spcPts val="0"/>
              </a:spcAft>
              <a:buClr>
                <a:schemeClr val="dk1"/>
              </a:buClr>
              <a:buSzPts val="1800"/>
              <a:buChar char="•"/>
              <a:defRPr/>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0"/>
              </a:spcAft>
              <a:buClr>
                <a:schemeClr val="dk1"/>
              </a:buClr>
              <a:buSzPts val="1800"/>
              <a:buChar char="•"/>
              <a:defRPr/>
            </a:lvl9pPr>
          </a:lstStyle>
          <a:p/>
        </p:txBody>
      </p:sp>
      <p:sp>
        <p:nvSpPr>
          <p:cNvPr id="77" name="Google Shape;77;p17"/>
          <p:cNvSpPr txBox="1"/>
          <p:nvPr>
            <p:ph idx="2" type="body"/>
          </p:nvPr>
        </p:nvSpPr>
        <p:spPr>
          <a:xfrm>
            <a:off x="19442430" y="8763000"/>
            <a:ext cx="16322100" cy="20886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4200"/>
              </a:spcBef>
              <a:spcAft>
                <a:spcPts val="0"/>
              </a:spcAft>
              <a:buClr>
                <a:schemeClr val="dk1"/>
              </a:buClr>
              <a:buSzPts val="1800"/>
              <a:buChar char="•"/>
              <a:defRPr/>
            </a:lvl1pPr>
            <a:lvl2pPr indent="-342900" lvl="1" marL="914400" rtl="0" algn="l">
              <a:lnSpc>
                <a:spcPct val="90000"/>
              </a:lnSpc>
              <a:spcBef>
                <a:spcPts val="2100"/>
              </a:spcBef>
              <a:spcAft>
                <a:spcPts val="0"/>
              </a:spcAft>
              <a:buClr>
                <a:schemeClr val="dk1"/>
              </a:buClr>
              <a:buSzPts val="1800"/>
              <a:buChar char="•"/>
              <a:defRPr/>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0"/>
              </a:spcAft>
              <a:buClr>
                <a:schemeClr val="dk1"/>
              </a:buClr>
              <a:buSzPts val="1800"/>
              <a:buChar char="•"/>
              <a:defRPr/>
            </a:lvl9pPr>
          </a:lstStyle>
          <a:p/>
        </p:txBody>
      </p:sp>
      <p:sp>
        <p:nvSpPr>
          <p:cNvPr id="78" name="Google Shape;78;p17"/>
          <p:cNvSpPr txBox="1"/>
          <p:nvPr>
            <p:ph idx="10" type="dt"/>
          </p:nvPr>
        </p:nvSpPr>
        <p:spPr>
          <a:xfrm>
            <a:off x="2640330" y="30510487"/>
            <a:ext cx="8641200" cy="1752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17"/>
          <p:cNvSpPr txBox="1"/>
          <p:nvPr>
            <p:ph idx="11" type="ftr"/>
          </p:nvPr>
        </p:nvSpPr>
        <p:spPr>
          <a:xfrm>
            <a:off x="12721590" y="30510487"/>
            <a:ext cx="12961500" cy="1752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 name="Google Shape;80;p17"/>
          <p:cNvSpPr txBox="1"/>
          <p:nvPr>
            <p:ph idx="12" type="sldNum"/>
          </p:nvPr>
        </p:nvSpPr>
        <p:spPr>
          <a:xfrm>
            <a:off x="27123390" y="30510487"/>
            <a:ext cx="8641200" cy="1752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2645332" y="1752607"/>
            <a:ext cx="33124200" cy="6362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 name="Google Shape;83;p18"/>
          <p:cNvSpPr txBox="1"/>
          <p:nvPr>
            <p:ph idx="1" type="body"/>
          </p:nvPr>
        </p:nvSpPr>
        <p:spPr>
          <a:xfrm>
            <a:off x="2645336" y="8069582"/>
            <a:ext cx="16247100" cy="39549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4200"/>
              </a:spcBef>
              <a:spcAft>
                <a:spcPts val="0"/>
              </a:spcAft>
              <a:buClr>
                <a:schemeClr val="dk1"/>
              </a:buClr>
              <a:buSzPts val="10080"/>
              <a:buNone/>
              <a:defRPr b="1" sz="10080"/>
            </a:lvl1pPr>
            <a:lvl2pPr indent="-228600" lvl="1" marL="914400" rtl="0" algn="l">
              <a:lnSpc>
                <a:spcPct val="90000"/>
              </a:lnSpc>
              <a:spcBef>
                <a:spcPts val="2100"/>
              </a:spcBef>
              <a:spcAft>
                <a:spcPts val="0"/>
              </a:spcAft>
              <a:buClr>
                <a:schemeClr val="dk1"/>
              </a:buClr>
              <a:buSzPts val="8400"/>
              <a:buNone/>
              <a:defRPr b="1" sz="8400"/>
            </a:lvl2pPr>
            <a:lvl3pPr indent="-228600" lvl="2" marL="1371600" rtl="0" algn="l">
              <a:lnSpc>
                <a:spcPct val="90000"/>
              </a:lnSpc>
              <a:spcBef>
                <a:spcPts val="2100"/>
              </a:spcBef>
              <a:spcAft>
                <a:spcPts val="0"/>
              </a:spcAft>
              <a:buClr>
                <a:schemeClr val="dk1"/>
              </a:buClr>
              <a:buSzPts val="7560"/>
              <a:buNone/>
              <a:defRPr b="1" sz="7560"/>
            </a:lvl3pPr>
            <a:lvl4pPr indent="-228600" lvl="3" marL="1828800" rtl="0" algn="l">
              <a:lnSpc>
                <a:spcPct val="90000"/>
              </a:lnSpc>
              <a:spcBef>
                <a:spcPts val="2100"/>
              </a:spcBef>
              <a:spcAft>
                <a:spcPts val="0"/>
              </a:spcAft>
              <a:buClr>
                <a:schemeClr val="dk1"/>
              </a:buClr>
              <a:buSzPts val="6720"/>
              <a:buNone/>
              <a:defRPr b="1" sz="6719"/>
            </a:lvl4pPr>
            <a:lvl5pPr indent="-228600" lvl="4" marL="2286000" rtl="0" algn="l">
              <a:lnSpc>
                <a:spcPct val="90000"/>
              </a:lnSpc>
              <a:spcBef>
                <a:spcPts val="2100"/>
              </a:spcBef>
              <a:spcAft>
                <a:spcPts val="0"/>
              </a:spcAft>
              <a:buClr>
                <a:schemeClr val="dk1"/>
              </a:buClr>
              <a:buSzPts val="6720"/>
              <a:buNone/>
              <a:defRPr b="1" sz="6719"/>
            </a:lvl5pPr>
            <a:lvl6pPr indent="-228600" lvl="5" marL="2743200" rtl="0" algn="l">
              <a:lnSpc>
                <a:spcPct val="90000"/>
              </a:lnSpc>
              <a:spcBef>
                <a:spcPts val="2100"/>
              </a:spcBef>
              <a:spcAft>
                <a:spcPts val="0"/>
              </a:spcAft>
              <a:buClr>
                <a:schemeClr val="dk1"/>
              </a:buClr>
              <a:buSzPts val="6720"/>
              <a:buNone/>
              <a:defRPr b="1" sz="6719"/>
            </a:lvl6pPr>
            <a:lvl7pPr indent="-228600" lvl="6" marL="3200400" rtl="0" algn="l">
              <a:lnSpc>
                <a:spcPct val="90000"/>
              </a:lnSpc>
              <a:spcBef>
                <a:spcPts val="2100"/>
              </a:spcBef>
              <a:spcAft>
                <a:spcPts val="0"/>
              </a:spcAft>
              <a:buClr>
                <a:schemeClr val="dk1"/>
              </a:buClr>
              <a:buSzPts val="6720"/>
              <a:buNone/>
              <a:defRPr b="1" sz="6719"/>
            </a:lvl7pPr>
            <a:lvl8pPr indent="-228600" lvl="7" marL="3657600" rtl="0" algn="l">
              <a:lnSpc>
                <a:spcPct val="90000"/>
              </a:lnSpc>
              <a:spcBef>
                <a:spcPts val="2100"/>
              </a:spcBef>
              <a:spcAft>
                <a:spcPts val="0"/>
              </a:spcAft>
              <a:buClr>
                <a:schemeClr val="dk1"/>
              </a:buClr>
              <a:buSzPts val="6720"/>
              <a:buNone/>
              <a:defRPr b="1" sz="6719"/>
            </a:lvl8pPr>
            <a:lvl9pPr indent="-228600" lvl="8" marL="4114800" rtl="0" algn="l">
              <a:lnSpc>
                <a:spcPct val="90000"/>
              </a:lnSpc>
              <a:spcBef>
                <a:spcPts val="2100"/>
              </a:spcBef>
              <a:spcAft>
                <a:spcPts val="0"/>
              </a:spcAft>
              <a:buClr>
                <a:schemeClr val="dk1"/>
              </a:buClr>
              <a:buSzPts val="6720"/>
              <a:buNone/>
              <a:defRPr b="1" sz="6719"/>
            </a:lvl9pPr>
          </a:lstStyle>
          <a:p/>
        </p:txBody>
      </p:sp>
      <p:sp>
        <p:nvSpPr>
          <p:cNvPr id="84" name="Google Shape;84;p18"/>
          <p:cNvSpPr txBox="1"/>
          <p:nvPr>
            <p:ph idx="2" type="body"/>
          </p:nvPr>
        </p:nvSpPr>
        <p:spPr>
          <a:xfrm>
            <a:off x="2645336" y="12024360"/>
            <a:ext cx="16247100" cy="176859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4200"/>
              </a:spcBef>
              <a:spcAft>
                <a:spcPts val="0"/>
              </a:spcAft>
              <a:buClr>
                <a:schemeClr val="dk1"/>
              </a:buClr>
              <a:buSzPts val="1800"/>
              <a:buChar char="•"/>
              <a:defRPr/>
            </a:lvl1pPr>
            <a:lvl2pPr indent="-342900" lvl="1" marL="914400" rtl="0" algn="l">
              <a:lnSpc>
                <a:spcPct val="90000"/>
              </a:lnSpc>
              <a:spcBef>
                <a:spcPts val="2100"/>
              </a:spcBef>
              <a:spcAft>
                <a:spcPts val="0"/>
              </a:spcAft>
              <a:buClr>
                <a:schemeClr val="dk1"/>
              </a:buClr>
              <a:buSzPts val="1800"/>
              <a:buChar char="•"/>
              <a:defRPr/>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0"/>
              </a:spcAft>
              <a:buClr>
                <a:schemeClr val="dk1"/>
              </a:buClr>
              <a:buSzPts val="1800"/>
              <a:buChar char="•"/>
              <a:defRPr/>
            </a:lvl9pPr>
          </a:lstStyle>
          <a:p/>
        </p:txBody>
      </p:sp>
      <p:sp>
        <p:nvSpPr>
          <p:cNvPr id="85" name="Google Shape;85;p18"/>
          <p:cNvSpPr txBox="1"/>
          <p:nvPr>
            <p:ph idx="3" type="body"/>
          </p:nvPr>
        </p:nvSpPr>
        <p:spPr>
          <a:xfrm>
            <a:off x="19442432" y="8069582"/>
            <a:ext cx="16326900" cy="39549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4200"/>
              </a:spcBef>
              <a:spcAft>
                <a:spcPts val="0"/>
              </a:spcAft>
              <a:buClr>
                <a:schemeClr val="dk1"/>
              </a:buClr>
              <a:buSzPts val="10080"/>
              <a:buNone/>
              <a:defRPr b="1" sz="10080"/>
            </a:lvl1pPr>
            <a:lvl2pPr indent="-228600" lvl="1" marL="914400" rtl="0" algn="l">
              <a:lnSpc>
                <a:spcPct val="90000"/>
              </a:lnSpc>
              <a:spcBef>
                <a:spcPts val="2100"/>
              </a:spcBef>
              <a:spcAft>
                <a:spcPts val="0"/>
              </a:spcAft>
              <a:buClr>
                <a:schemeClr val="dk1"/>
              </a:buClr>
              <a:buSzPts val="8400"/>
              <a:buNone/>
              <a:defRPr b="1" sz="8400"/>
            </a:lvl2pPr>
            <a:lvl3pPr indent="-228600" lvl="2" marL="1371600" rtl="0" algn="l">
              <a:lnSpc>
                <a:spcPct val="90000"/>
              </a:lnSpc>
              <a:spcBef>
                <a:spcPts val="2100"/>
              </a:spcBef>
              <a:spcAft>
                <a:spcPts val="0"/>
              </a:spcAft>
              <a:buClr>
                <a:schemeClr val="dk1"/>
              </a:buClr>
              <a:buSzPts val="7560"/>
              <a:buNone/>
              <a:defRPr b="1" sz="7560"/>
            </a:lvl3pPr>
            <a:lvl4pPr indent="-228600" lvl="3" marL="1828800" rtl="0" algn="l">
              <a:lnSpc>
                <a:spcPct val="90000"/>
              </a:lnSpc>
              <a:spcBef>
                <a:spcPts val="2100"/>
              </a:spcBef>
              <a:spcAft>
                <a:spcPts val="0"/>
              </a:spcAft>
              <a:buClr>
                <a:schemeClr val="dk1"/>
              </a:buClr>
              <a:buSzPts val="6720"/>
              <a:buNone/>
              <a:defRPr b="1" sz="6719"/>
            </a:lvl4pPr>
            <a:lvl5pPr indent="-228600" lvl="4" marL="2286000" rtl="0" algn="l">
              <a:lnSpc>
                <a:spcPct val="90000"/>
              </a:lnSpc>
              <a:spcBef>
                <a:spcPts val="2100"/>
              </a:spcBef>
              <a:spcAft>
                <a:spcPts val="0"/>
              </a:spcAft>
              <a:buClr>
                <a:schemeClr val="dk1"/>
              </a:buClr>
              <a:buSzPts val="6720"/>
              <a:buNone/>
              <a:defRPr b="1" sz="6719"/>
            </a:lvl5pPr>
            <a:lvl6pPr indent="-228600" lvl="5" marL="2743200" rtl="0" algn="l">
              <a:lnSpc>
                <a:spcPct val="90000"/>
              </a:lnSpc>
              <a:spcBef>
                <a:spcPts val="2100"/>
              </a:spcBef>
              <a:spcAft>
                <a:spcPts val="0"/>
              </a:spcAft>
              <a:buClr>
                <a:schemeClr val="dk1"/>
              </a:buClr>
              <a:buSzPts val="6720"/>
              <a:buNone/>
              <a:defRPr b="1" sz="6719"/>
            </a:lvl6pPr>
            <a:lvl7pPr indent="-228600" lvl="6" marL="3200400" rtl="0" algn="l">
              <a:lnSpc>
                <a:spcPct val="90000"/>
              </a:lnSpc>
              <a:spcBef>
                <a:spcPts val="2100"/>
              </a:spcBef>
              <a:spcAft>
                <a:spcPts val="0"/>
              </a:spcAft>
              <a:buClr>
                <a:schemeClr val="dk1"/>
              </a:buClr>
              <a:buSzPts val="6720"/>
              <a:buNone/>
              <a:defRPr b="1" sz="6719"/>
            </a:lvl7pPr>
            <a:lvl8pPr indent="-228600" lvl="7" marL="3657600" rtl="0" algn="l">
              <a:lnSpc>
                <a:spcPct val="90000"/>
              </a:lnSpc>
              <a:spcBef>
                <a:spcPts val="2100"/>
              </a:spcBef>
              <a:spcAft>
                <a:spcPts val="0"/>
              </a:spcAft>
              <a:buClr>
                <a:schemeClr val="dk1"/>
              </a:buClr>
              <a:buSzPts val="6720"/>
              <a:buNone/>
              <a:defRPr b="1" sz="6719"/>
            </a:lvl8pPr>
            <a:lvl9pPr indent="-228600" lvl="8" marL="4114800" rtl="0" algn="l">
              <a:lnSpc>
                <a:spcPct val="90000"/>
              </a:lnSpc>
              <a:spcBef>
                <a:spcPts val="2100"/>
              </a:spcBef>
              <a:spcAft>
                <a:spcPts val="0"/>
              </a:spcAft>
              <a:buClr>
                <a:schemeClr val="dk1"/>
              </a:buClr>
              <a:buSzPts val="6720"/>
              <a:buNone/>
              <a:defRPr b="1" sz="6719"/>
            </a:lvl9pPr>
          </a:lstStyle>
          <a:p/>
        </p:txBody>
      </p:sp>
      <p:sp>
        <p:nvSpPr>
          <p:cNvPr id="86" name="Google Shape;86;p18"/>
          <p:cNvSpPr txBox="1"/>
          <p:nvPr>
            <p:ph idx="4" type="body"/>
          </p:nvPr>
        </p:nvSpPr>
        <p:spPr>
          <a:xfrm>
            <a:off x="19442432" y="12024360"/>
            <a:ext cx="16326900" cy="176859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4200"/>
              </a:spcBef>
              <a:spcAft>
                <a:spcPts val="0"/>
              </a:spcAft>
              <a:buClr>
                <a:schemeClr val="dk1"/>
              </a:buClr>
              <a:buSzPts val="1800"/>
              <a:buChar char="•"/>
              <a:defRPr/>
            </a:lvl1pPr>
            <a:lvl2pPr indent="-342900" lvl="1" marL="914400" rtl="0" algn="l">
              <a:lnSpc>
                <a:spcPct val="90000"/>
              </a:lnSpc>
              <a:spcBef>
                <a:spcPts val="2100"/>
              </a:spcBef>
              <a:spcAft>
                <a:spcPts val="0"/>
              </a:spcAft>
              <a:buClr>
                <a:schemeClr val="dk1"/>
              </a:buClr>
              <a:buSzPts val="1800"/>
              <a:buChar char="•"/>
              <a:defRPr/>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0"/>
              </a:spcAft>
              <a:buClr>
                <a:schemeClr val="dk1"/>
              </a:buClr>
              <a:buSzPts val="1800"/>
              <a:buChar char="•"/>
              <a:defRPr/>
            </a:lvl9pPr>
          </a:lstStyle>
          <a:p/>
        </p:txBody>
      </p:sp>
      <p:sp>
        <p:nvSpPr>
          <p:cNvPr id="87" name="Google Shape;87;p18"/>
          <p:cNvSpPr txBox="1"/>
          <p:nvPr>
            <p:ph idx="10" type="dt"/>
          </p:nvPr>
        </p:nvSpPr>
        <p:spPr>
          <a:xfrm>
            <a:off x="2640330" y="30510487"/>
            <a:ext cx="8641200" cy="1752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p18"/>
          <p:cNvSpPr txBox="1"/>
          <p:nvPr>
            <p:ph idx="11" type="ftr"/>
          </p:nvPr>
        </p:nvSpPr>
        <p:spPr>
          <a:xfrm>
            <a:off x="12721590" y="30510487"/>
            <a:ext cx="12961500" cy="1752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18"/>
          <p:cNvSpPr txBox="1"/>
          <p:nvPr>
            <p:ph idx="12" type="sldNum"/>
          </p:nvPr>
        </p:nvSpPr>
        <p:spPr>
          <a:xfrm>
            <a:off x="27123390" y="30510487"/>
            <a:ext cx="8641200" cy="1752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2640330" y="1752607"/>
            <a:ext cx="33124200" cy="6362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 name="Google Shape;92;p19"/>
          <p:cNvSpPr txBox="1"/>
          <p:nvPr>
            <p:ph idx="10" type="dt"/>
          </p:nvPr>
        </p:nvSpPr>
        <p:spPr>
          <a:xfrm>
            <a:off x="2640330" y="30510487"/>
            <a:ext cx="8641200" cy="1752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19"/>
          <p:cNvSpPr txBox="1"/>
          <p:nvPr>
            <p:ph idx="11" type="ftr"/>
          </p:nvPr>
        </p:nvSpPr>
        <p:spPr>
          <a:xfrm>
            <a:off x="12721590" y="30510487"/>
            <a:ext cx="12961500" cy="1752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19"/>
          <p:cNvSpPr txBox="1"/>
          <p:nvPr>
            <p:ph idx="12" type="sldNum"/>
          </p:nvPr>
        </p:nvSpPr>
        <p:spPr>
          <a:xfrm>
            <a:off x="27123390" y="30510487"/>
            <a:ext cx="8641200" cy="1752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2640330" y="30510487"/>
            <a:ext cx="8641200" cy="1752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7" name="Google Shape;97;p20"/>
          <p:cNvSpPr txBox="1"/>
          <p:nvPr>
            <p:ph idx="11" type="ftr"/>
          </p:nvPr>
        </p:nvSpPr>
        <p:spPr>
          <a:xfrm>
            <a:off x="12721590" y="30510487"/>
            <a:ext cx="12961500" cy="1752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20"/>
          <p:cNvSpPr txBox="1"/>
          <p:nvPr>
            <p:ph idx="12" type="sldNum"/>
          </p:nvPr>
        </p:nvSpPr>
        <p:spPr>
          <a:xfrm>
            <a:off x="27123390" y="30510487"/>
            <a:ext cx="8641200" cy="1752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645332" y="2194560"/>
            <a:ext cx="12386400" cy="7680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13440"/>
              <a:buFont typeface="Calibri"/>
              <a:buNone/>
              <a:defRPr sz="13439"/>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 name="Google Shape;101;p21"/>
          <p:cNvSpPr txBox="1"/>
          <p:nvPr>
            <p:ph idx="1" type="body"/>
          </p:nvPr>
        </p:nvSpPr>
        <p:spPr>
          <a:xfrm>
            <a:off x="16327042" y="4739647"/>
            <a:ext cx="19442400" cy="23393400"/>
          </a:xfrm>
          <a:prstGeom prst="rect">
            <a:avLst/>
          </a:prstGeom>
          <a:noFill/>
          <a:ln>
            <a:noFill/>
          </a:ln>
        </p:spPr>
        <p:txBody>
          <a:bodyPr anchorCtr="0" anchor="t" bIns="45700" lIns="91425" spcFirstLastPara="1" rIns="91425" wrap="square" tIns="45700">
            <a:normAutofit/>
          </a:bodyPr>
          <a:lstStyle>
            <a:lvl1pPr indent="-1082040" lvl="0" marL="457200" rtl="0" algn="l">
              <a:lnSpc>
                <a:spcPct val="90000"/>
              </a:lnSpc>
              <a:spcBef>
                <a:spcPts val="4200"/>
              </a:spcBef>
              <a:spcAft>
                <a:spcPts val="0"/>
              </a:spcAft>
              <a:buClr>
                <a:schemeClr val="dk1"/>
              </a:buClr>
              <a:buSzPts val="13440"/>
              <a:buChar char="•"/>
              <a:defRPr sz="13439"/>
            </a:lvl1pPr>
            <a:lvl2pPr indent="-975360" lvl="1" marL="914400" rtl="0" algn="l">
              <a:lnSpc>
                <a:spcPct val="90000"/>
              </a:lnSpc>
              <a:spcBef>
                <a:spcPts val="2100"/>
              </a:spcBef>
              <a:spcAft>
                <a:spcPts val="0"/>
              </a:spcAft>
              <a:buClr>
                <a:schemeClr val="dk1"/>
              </a:buClr>
              <a:buSzPts val="11760"/>
              <a:buChar char="•"/>
              <a:defRPr sz="11760"/>
            </a:lvl2pPr>
            <a:lvl3pPr indent="-868680" lvl="2" marL="1371600" rtl="0" algn="l">
              <a:lnSpc>
                <a:spcPct val="90000"/>
              </a:lnSpc>
              <a:spcBef>
                <a:spcPts val="2100"/>
              </a:spcBef>
              <a:spcAft>
                <a:spcPts val="0"/>
              </a:spcAft>
              <a:buClr>
                <a:schemeClr val="dk1"/>
              </a:buClr>
              <a:buSzPts val="10080"/>
              <a:buChar char="•"/>
              <a:defRPr sz="10080"/>
            </a:lvl3pPr>
            <a:lvl4pPr indent="-762000" lvl="3" marL="1828800" rtl="0" algn="l">
              <a:lnSpc>
                <a:spcPct val="90000"/>
              </a:lnSpc>
              <a:spcBef>
                <a:spcPts val="2100"/>
              </a:spcBef>
              <a:spcAft>
                <a:spcPts val="0"/>
              </a:spcAft>
              <a:buClr>
                <a:schemeClr val="dk1"/>
              </a:buClr>
              <a:buSzPts val="8400"/>
              <a:buChar char="•"/>
              <a:defRPr sz="8400"/>
            </a:lvl4pPr>
            <a:lvl5pPr indent="-762000" lvl="4" marL="2286000" rtl="0" algn="l">
              <a:lnSpc>
                <a:spcPct val="90000"/>
              </a:lnSpc>
              <a:spcBef>
                <a:spcPts val="2100"/>
              </a:spcBef>
              <a:spcAft>
                <a:spcPts val="0"/>
              </a:spcAft>
              <a:buClr>
                <a:schemeClr val="dk1"/>
              </a:buClr>
              <a:buSzPts val="8400"/>
              <a:buChar char="•"/>
              <a:defRPr sz="8400"/>
            </a:lvl5pPr>
            <a:lvl6pPr indent="-762000" lvl="5" marL="2743200" rtl="0" algn="l">
              <a:lnSpc>
                <a:spcPct val="90000"/>
              </a:lnSpc>
              <a:spcBef>
                <a:spcPts val="2100"/>
              </a:spcBef>
              <a:spcAft>
                <a:spcPts val="0"/>
              </a:spcAft>
              <a:buClr>
                <a:schemeClr val="dk1"/>
              </a:buClr>
              <a:buSzPts val="8400"/>
              <a:buChar char="•"/>
              <a:defRPr sz="8400"/>
            </a:lvl6pPr>
            <a:lvl7pPr indent="-762000" lvl="6" marL="3200400" rtl="0" algn="l">
              <a:lnSpc>
                <a:spcPct val="90000"/>
              </a:lnSpc>
              <a:spcBef>
                <a:spcPts val="2100"/>
              </a:spcBef>
              <a:spcAft>
                <a:spcPts val="0"/>
              </a:spcAft>
              <a:buClr>
                <a:schemeClr val="dk1"/>
              </a:buClr>
              <a:buSzPts val="8400"/>
              <a:buChar char="•"/>
              <a:defRPr sz="8400"/>
            </a:lvl7pPr>
            <a:lvl8pPr indent="-762000" lvl="7" marL="3657600" rtl="0" algn="l">
              <a:lnSpc>
                <a:spcPct val="90000"/>
              </a:lnSpc>
              <a:spcBef>
                <a:spcPts val="2100"/>
              </a:spcBef>
              <a:spcAft>
                <a:spcPts val="0"/>
              </a:spcAft>
              <a:buClr>
                <a:schemeClr val="dk1"/>
              </a:buClr>
              <a:buSzPts val="8400"/>
              <a:buChar char="•"/>
              <a:defRPr sz="8400"/>
            </a:lvl8pPr>
            <a:lvl9pPr indent="-762000" lvl="8" marL="4114800" rtl="0" algn="l">
              <a:lnSpc>
                <a:spcPct val="90000"/>
              </a:lnSpc>
              <a:spcBef>
                <a:spcPts val="2100"/>
              </a:spcBef>
              <a:spcAft>
                <a:spcPts val="0"/>
              </a:spcAft>
              <a:buClr>
                <a:schemeClr val="dk1"/>
              </a:buClr>
              <a:buSzPts val="8400"/>
              <a:buChar char="•"/>
              <a:defRPr sz="8400"/>
            </a:lvl9pPr>
          </a:lstStyle>
          <a:p/>
        </p:txBody>
      </p:sp>
      <p:sp>
        <p:nvSpPr>
          <p:cNvPr id="102" name="Google Shape;102;p21"/>
          <p:cNvSpPr txBox="1"/>
          <p:nvPr>
            <p:ph idx="2" type="body"/>
          </p:nvPr>
        </p:nvSpPr>
        <p:spPr>
          <a:xfrm>
            <a:off x="2645332" y="9875520"/>
            <a:ext cx="12386400" cy="18295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4200"/>
              </a:spcBef>
              <a:spcAft>
                <a:spcPts val="0"/>
              </a:spcAft>
              <a:buClr>
                <a:schemeClr val="dk1"/>
              </a:buClr>
              <a:buSzPts val="6720"/>
              <a:buNone/>
              <a:defRPr sz="6719"/>
            </a:lvl1pPr>
            <a:lvl2pPr indent="-228600" lvl="1" marL="914400" rtl="0" algn="l">
              <a:lnSpc>
                <a:spcPct val="90000"/>
              </a:lnSpc>
              <a:spcBef>
                <a:spcPts val="2100"/>
              </a:spcBef>
              <a:spcAft>
                <a:spcPts val="0"/>
              </a:spcAft>
              <a:buClr>
                <a:schemeClr val="dk1"/>
              </a:buClr>
              <a:buSzPts val="5880"/>
              <a:buNone/>
              <a:defRPr sz="5880"/>
            </a:lvl2pPr>
            <a:lvl3pPr indent="-228600" lvl="2" marL="1371600" rtl="0" algn="l">
              <a:lnSpc>
                <a:spcPct val="90000"/>
              </a:lnSpc>
              <a:spcBef>
                <a:spcPts val="2100"/>
              </a:spcBef>
              <a:spcAft>
                <a:spcPts val="0"/>
              </a:spcAft>
              <a:buClr>
                <a:schemeClr val="dk1"/>
              </a:buClr>
              <a:buSzPts val="5040"/>
              <a:buNone/>
              <a:defRPr sz="5040"/>
            </a:lvl3pPr>
            <a:lvl4pPr indent="-228600" lvl="3" marL="1828800" rtl="0" algn="l">
              <a:lnSpc>
                <a:spcPct val="90000"/>
              </a:lnSpc>
              <a:spcBef>
                <a:spcPts val="2100"/>
              </a:spcBef>
              <a:spcAft>
                <a:spcPts val="0"/>
              </a:spcAft>
              <a:buClr>
                <a:schemeClr val="dk1"/>
              </a:buClr>
              <a:buSzPts val="4200"/>
              <a:buNone/>
              <a:defRPr sz="4200"/>
            </a:lvl4pPr>
            <a:lvl5pPr indent="-228600" lvl="4" marL="2286000" rtl="0" algn="l">
              <a:lnSpc>
                <a:spcPct val="90000"/>
              </a:lnSpc>
              <a:spcBef>
                <a:spcPts val="2100"/>
              </a:spcBef>
              <a:spcAft>
                <a:spcPts val="0"/>
              </a:spcAft>
              <a:buClr>
                <a:schemeClr val="dk1"/>
              </a:buClr>
              <a:buSzPts val="4200"/>
              <a:buNone/>
              <a:defRPr sz="4200"/>
            </a:lvl5pPr>
            <a:lvl6pPr indent="-228600" lvl="5" marL="2743200" rtl="0" algn="l">
              <a:lnSpc>
                <a:spcPct val="90000"/>
              </a:lnSpc>
              <a:spcBef>
                <a:spcPts val="2100"/>
              </a:spcBef>
              <a:spcAft>
                <a:spcPts val="0"/>
              </a:spcAft>
              <a:buClr>
                <a:schemeClr val="dk1"/>
              </a:buClr>
              <a:buSzPts val="4200"/>
              <a:buNone/>
              <a:defRPr sz="4200"/>
            </a:lvl6pPr>
            <a:lvl7pPr indent="-228600" lvl="6" marL="3200400" rtl="0" algn="l">
              <a:lnSpc>
                <a:spcPct val="90000"/>
              </a:lnSpc>
              <a:spcBef>
                <a:spcPts val="2100"/>
              </a:spcBef>
              <a:spcAft>
                <a:spcPts val="0"/>
              </a:spcAft>
              <a:buClr>
                <a:schemeClr val="dk1"/>
              </a:buClr>
              <a:buSzPts val="4200"/>
              <a:buNone/>
              <a:defRPr sz="4200"/>
            </a:lvl7pPr>
            <a:lvl8pPr indent="-228600" lvl="7" marL="3657600" rtl="0" algn="l">
              <a:lnSpc>
                <a:spcPct val="90000"/>
              </a:lnSpc>
              <a:spcBef>
                <a:spcPts val="2100"/>
              </a:spcBef>
              <a:spcAft>
                <a:spcPts val="0"/>
              </a:spcAft>
              <a:buClr>
                <a:schemeClr val="dk1"/>
              </a:buClr>
              <a:buSzPts val="4200"/>
              <a:buNone/>
              <a:defRPr sz="4200"/>
            </a:lvl8pPr>
            <a:lvl9pPr indent="-228600" lvl="8" marL="4114800" rtl="0" algn="l">
              <a:lnSpc>
                <a:spcPct val="90000"/>
              </a:lnSpc>
              <a:spcBef>
                <a:spcPts val="2100"/>
              </a:spcBef>
              <a:spcAft>
                <a:spcPts val="0"/>
              </a:spcAft>
              <a:buClr>
                <a:schemeClr val="dk1"/>
              </a:buClr>
              <a:buSzPts val="4200"/>
              <a:buNone/>
              <a:defRPr sz="4200"/>
            </a:lvl9pPr>
          </a:lstStyle>
          <a:p/>
        </p:txBody>
      </p:sp>
      <p:sp>
        <p:nvSpPr>
          <p:cNvPr id="103" name="Google Shape;103;p21"/>
          <p:cNvSpPr txBox="1"/>
          <p:nvPr>
            <p:ph idx="10" type="dt"/>
          </p:nvPr>
        </p:nvSpPr>
        <p:spPr>
          <a:xfrm>
            <a:off x="2640330" y="30510487"/>
            <a:ext cx="8641200" cy="1752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21"/>
          <p:cNvSpPr txBox="1"/>
          <p:nvPr>
            <p:ph idx="11" type="ftr"/>
          </p:nvPr>
        </p:nvSpPr>
        <p:spPr>
          <a:xfrm>
            <a:off x="12721590" y="30510487"/>
            <a:ext cx="12961500" cy="1752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21"/>
          <p:cNvSpPr txBox="1"/>
          <p:nvPr>
            <p:ph idx="12" type="sldNum"/>
          </p:nvPr>
        </p:nvSpPr>
        <p:spPr>
          <a:xfrm>
            <a:off x="27123390" y="30510487"/>
            <a:ext cx="8641200" cy="1752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1309140" y="13765440"/>
            <a:ext cx="35786400" cy="5387400"/>
          </a:xfrm>
          <a:prstGeom prst="rect">
            <a:avLst/>
          </a:prstGeom>
        </p:spPr>
        <p:txBody>
          <a:bodyPr anchorCtr="0" anchor="ctr" bIns="451025" lIns="451025" spcFirstLastPara="1" rIns="451025" wrap="square" tIns="451025">
            <a:normAutofit/>
          </a:bodyPr>
          <a:lstStyle>
            <a:lvl1pPr lvl="0" algn="ctr">
              <a:spcBef>
                <a:spcPts val="0"/>
              </a:spcBef>
              <a:spcAft>
                <a:spcPts val="0"/>
              </a:spcAft>
              <a:buSzPts val="17800"/>
              <a:buNone/>
              <a:defRPr sz="17800"/>
            </a:lvl1pPr>
            <a:lvl2pPr lvl="1" algn="ctr">
              <a:spcBef>
                <a:spcPts val="0"/>
              </a:spcBef>
              <a:spcAft>
                <a:spcPts val="0"/>
              </a:spcAft>
              <a:buSzPts val="17800"/>
              <a:buNone/>
              <a:defRPr sz="17800"/>
            </a:lvl2pPr>
            <a:lvl3pPr lvl="2" algn="ctr">
              <a:spcBef>
                <a:spcPts val="0"/>
              </a:spcBef>
              <a:spcAft>
                <a:spcPts val="0"/>
              </a:spcAft>
              <a:buSzPts val="17800"/>
              <a:buNone/>
              <a:defRPr sz="17800"/>
            </a:lvl3pPr>
            <a:lvl4pPr lvl="3" algn="ctr">
              <a:spcBef>
                <a:spcPts val="0"/>
              </a:spcBef>
              <a:spcAft>
                <a:spcPts val="0"/>
              </a:spcAft>
              <a:buSzPts val="17800"/>
              <a:buNone/>
              <a:defRPr sz="17800"/>
            </a:lvl4pPr>
            <a:lvl5pPr lvl="4" algn="ctr">
              <a:spcBef>
                <a:spcPts val="0"/>
              </a:spcBef>
              <a:spcAft>
                <a:spcPts val="0"/>
              </a:spcAft>
              <a:buSzPts val="17800"/>
              <a:buNone/>
              <a:defRPr sz="17800"/>
            </a:lvl5pPr>
            <a:lvl6pPr lvl="5" algn="ctr">
              <a:spcBef>
                <a:spcPts val="0"/>
              </a:spcBef>
              <a:spcAft>
                <a:spcPts val="0"/>
              </a:spcAft>
              <a:buSzPts val="17800"/>
              <a:buNone/>
              <a:defRPr sz="17800"/>
            </a:lvl6pPr>
            <a:lvl7pPr lvl="6" algn="ctr">
              <a:spcBef>
                <a:spcPts val="0"/>
              </a:spcBef>
              <a:spcAft>
                <a:spcPts val="0"/>
              </a:spcAft>
              <a:buSzPts val="17800"/>
              <a:buNone/>
              <a:defRPr sz="17800"/>
            </a:lvl7pPr>
            <a:lvl8pPr lvl="7" algn="ctr">
              <a:spcBef>
                <a:spcPts val="0"/>
              </a:spcBef>
              <a:spcAft>
                <a:spcPts val="0"/>
              </a:spcAft>
              <a:buSzPts val="17800"/>
              <a:buNone/>
              <a:defRPr sz="17800"/>
            </a:lvl8pPr>
            <a:lvl9pPr lvl="8" algn="ctr">
              <a:spcBef>
                <a:spcPts val="0"/>
              </a:spcBef>
              <a:spcAft>
                <a:spcPts val="0"/>
              </a:spcAft>
              <a:buSzPts val="17800"/>
              <a:buNone/>
              <a:defRPr sz="17800"/>
            </a:lvl9pPr>
          </a:lstStyle>
          <a:p/>
        </p:txBody>
      </p:sp>
      <p:sp>
        <p:nvSpPr>
          <p:cNvPr id="15" name="Google Shape;15;p3"/>
          <p:cNvSpPr txBox="1"/>
          <p:nvPr>
            <p:ph idx="12" type="sldNum"/>
          </p:nvPr>
        </p:nvSpPr>
        <p:spPr>
          <a:xfrm>
            <a:off x="35584323" y="29844588"/>
            <a:ext cx="2304600" cy="2519100"/>
          </a:xfrm>
          <a:prstGeom prst="rect">
            <a:avLst/>
          </a:prstGeom>
        </p:spPr>
        <p:txBody>
          <a:bodyPr anchorCtr="0" anchor="ctr" bIns="451025" lIns="451025" spcFirstLastPara="1" rIns="451025" wrap="square" tIns="45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2645332" y="2194560"/>
            <a:ext cx="12386400" cy="7680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13440"/>
              <a:buFont typeface="Calibri"/>
              <a:buNone/>
              <a:defRPr sz="13439"/>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22"/>
          <p:cNvSpPr/>
          <p:nvPr>
            <p:ph idx="2" type="pic"/>
          </p:nvPr>
        </p:nvSpPr>
        <p:spPr>
          <a:xfrm>
            <a:off x="16327042" y="4739647"/>
            <a:ext cx="19442400" cy="23393400"/>
          </a:xfrm>
          <a:prstGeom prst="rect">
            <a:avLst/>
          </a:prstGeom>
          <a:noFill/>
          <a:ln>
            <a:noFill/>
          </a:ln>
        </p:spPr>
      </p:sp>
      <p:sp>
        <p:nvSpPr>
          <p:cNvPr id="109" name="Google Shape;109;p22"/>
          <p:cNvSpPr txBox="1"/>
          <p:nvPr>
            <p:ph idx="1" type="body"/>
          </p:nvPr>
        </p:nvSpPr>
        <p:spPr>
          <a:xfrm>
            <a:off x="2645332" y="9875520"/>
            <a:ext cx="12386400" cy="18295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4200"/>
              </a:spcBef>
              <a:spcAft>
                <a:spcPts val="0"/>
              </a:spcAft>
              <a:buClr>
                <a:schemeClr val="dk1"/>
              </a:buClr>
              <a:buSzPts val="6720"/>
              <a:buNone/>
              <a:defRPr sz="6719"/>
            </a:lvl1pPr>
            <a:lvl2pPr indent="-228600" lvl="1" marL="914400" rtl="0" algn="l">
              <a:lnSpc>
                <a:spcPct val="90000"/>
              </a:lnSpc>
              <a:spcBef>
                <a:spcPts val="2100"/>
              </a:spcBef>
              <a:spcAft>
                <a:spcPts val="0"/>
              </a:spcAft>
              <a:buClr>
                <a:schemeClr val="dk1"/>
              </a:buClr>
              <a:buSzPts val="5880"/>
              <a:buNone/>
              <a:defRPr sz="5880"/>
            </a:lvl2pPr>
            <a:lvl3pPr indent="-228600" lvl="2" marL="1371600" rtl="0" algn="l">
              <a:lnSpc>
                <a:spcPct val="90000"/>
              </a:lnSpc>
              <a:spcBef>
                <a:spcPts val="2100"/>
              </a:spcBef>
              <a:spcAft>
                <a:spcPts val="0"/>
              </a:spcAft>
              <a:buClr>
                <a:schemeClr val="dk1"/>
              </a:buClr>
              <a:buSzPts val="5040"/>
              <a:buNone/>
              <a:defRPr sz="5040"/>
            </a:lvl3pPr>
            <a:lvl4pPr indent="-228600" lvl="3" marL="1828800" rtl="0" algn="l">
              <a:lnSpc>
                <a:spcPct val="90000"/>
              </a:lnSpc>
              <a:spcBef>
                <a:spcPts val="2100"/>
              </a:spcBef>
              <a:spcAft>
                <a:spcPts val="0"/>
              </a:spcAft>
              <a:buClr>
                <a:schemeClr val="dk1"/>
              </a:buClr>
              <a:buSzPts val="4200"/>
              <a:buNone/>
              <a:defRPr sz="4200"/>
            </a:lvl4pPr>
            <a:lvl5pPr indent="-228600" lvl="4" marL="2286000" rtl="0" algn="l">
              <a:lnSpc>
                <a:spcPct val="90000"/>
              </a:lnSpc>
              <a:spcBef>
                <a:spcPts val="2100"/>
              </a:spcBef>
              <a:spcAft>
                <a:spcPts val="0"/>
              </a:spcAft>
              <a:buClr>
                <a:schemeClr val="dk1"/>
              </a:buClr>
              <a:buSzPts val="4200"/>
              <a:buNone/>
              <a:defRPr sz="4200"/>
            </a:lvl5pPr>
            <a:lvl6pPr indent="-228600" lvl="5" marL="2743200" rtl="0" algn="l">
              <a:lnSpc>
                <a:spcPct val="90000"/>
              </a:lnSpc>
              <a:spcBef>
                <a:spcPts val="2100"/>
              </a:spcBef>
              <a:spcAft>
                <a:spcPts val="0"/>
              </a:spcAft>
              <a:buClr>
                <a:schemeClr val="dk1"/>
              </a:buClr>
              <a:buSzPts val="4200"/>
              <a:buNone/>
              <a:defRPr sz="4200"/>
            </a:lvl6pPr>
            <a:lvl7pPr indent="-228600" lvl="6" marL="3200400" rtl="0" algn="l">
              <a:lnSpc>
                <a:spcPct val="90000"/>
              </a:lnSpc>
              <a:spcBef>
                <a:spcPts val="2100"/>
              </a:spcBef>
              <a:spcAft>
                <a:spcPts val="0"/>
              </a:spcAft>
              <a:buClr>
                <a:schemeClr val="dk1"/>
              </a:buClr>
              <a:buSzPts val="4200"/>
              <a:buNone/>
              <a:defRPr sz="4200"/>
            </a:lvl7pPr>
            <a:lvl8pPr indent="-228600" lvl="7" marL="3657600" rtl="0" algn="l">
              <a:lnSpc>
                <a:spcPct val="90000"/>
              </a:lnSpc>
              <a:spcBef>
                <a:spcPts val="2100"/>
              </a:spcBef>
              <a:spcAft>
                <a:spcPts val="0"/>
              </a:spcAft>
              <a:buClr>
                <a:schemeClr val="dk1"/>
              </a:buClr>
              <a:buSzPts val="4200"/>
              <a:buNone/>
              <a:defRPr sz="4200"/>
            </a:lvl8pPr>
            <a:lvl9pPr indent="-228600" lvl="8" marL="4114800" rtl="0" algn="l">
              <a:lnSpc>
                <a:spcPct val="90000"/>
              </a:lnSpc>
              <a:spcBef>
                <a:spcPts val="2100"/>
              </a:spcBef>
              <a:spcAft>
                <a:spcPts val="0"/>
              </a:spcAft>
              <a:buClr>
                <a:schemeClr val="dk1"/>
              </a:buClr>
              <a:buSzPts val="4200"/>
              <a:buNone/>
              <a:defRPr sz="4200"/>
            </a:lvl9pPr>
          </a:lstStyle>
          <a:p/>
        </p:txBody>
      </p:sp>
      <p:sp>
        <p:nvSpPr>
          <p:cNvPr id="110" name="Google Shape;110;p22"/>
          <p:cNvSpPr txBox="1"/>
          <p:nvPr>
            <p:ph idx="10" type="dt"/>
          </p:nvPr>
        </p:nvSpPr>
        <p:spPr>
          <a:xfrm>
            <a:off x="2640330" y="30510487"/>
            <a:ext cx="8641200" cy="1752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1" name="Google Shape;111;p22"/>
          <p:cNvSpPr txBox="1"/>
          <p:nvPr>
            <p:ph idx="11" type="ftr"/>
          </p:nvPr>
        </p:nvSpPr>
        <p:spPr>
          <a:xfrm>
            <a:off x="12721590" y="30510487"/>
            <a:ext cx="12961500" cy="1752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2" name="Google Shape;112;p22"/>
          <p:cNvSpPr txBox="1"/>
          <p:nvPr>
            <p:ph idx="12" type="sldNum"/>
          </p:nvPr>
        </p:nvSpPr>
        <p:spPr>
          <a:xfrm>
            <a:off x="27123390" y="30510487"/>
            <a:ext cx="8641200" cy="1752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640330" y="1752607"/>
            <a:ext cx="33124200" cy="6362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 name="Google Shape;115;p23"/>
          <p:cNvSpPr txBox="1"/>
          <p:nvPr>
            <p:ph idx="1" type="body"/>
          </p:nvPr>
        </p:nvSpPr>
        <p:spPr>
          <a:xfrm rot="5400000">
            <a:off x="8759220" y="2644050"/>
            <a:ext cx="20886300" cy="33124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4200"/>
              </a:spcBef>
              <a:spcAft>
                <a:spcPts val="0"/>
              </a:spcAft>
              <a:buClr>
                <a:schemeClr val="dk1"/>
              </a:buClr>
              <a:buSzPts val="1800"/>
              <a:buChar char="•"/>
              <a:defRPr/>
            </a:lvl1pPr>
            <a:lvl2pPr indent="-342900" lvl="1" marL="914400" rtl="0" algn="l">
              <a:lnSpc>
                <a:spcPct val="90000"/>
              </a:lnSpc>
              <a:spcBef>
                <a:spcPts val="2100"/>
              </a:spcBef>
              <a:spcAft>
                <a:spcPts val="0"/>
              </a:spcAft>
              <a:buClr>
                <a:schemeClr val="dk1"/>
              </a:buClr>
              <a:buSzPts val="1800"/>
              <a:buChar char="•"/>
              <a:defRPr/>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0"/>
              </a:spcAft>
              <a:buClr>
                <a:schemeClr val="dk1"/>
              </a:buClr>
              <a:buSzPts val="1800"/>
              <a:buChar char="•"/>
              <a:defRPr/>
            </a:lvl9pPr>
          </a:lstStyle>
          <a:p/>
        </p:txBody>
      </p:sp>
      <p:sp>
        <p:nvSpPr>
          <p:cNvPr id="116" name="Google Shape;116;p23"/>
          <p:cNvSpPr txBox="1"/>
          <p:nvPr>
            <p:ph idx="10" type="dt"/>
          </p:nvPr>
        </p:nvSpPr>
        <p:spPr>
          <a:xfrm>
            <a:off x="2640330" y="30510487"/>
            <a:ext cx="8641200" cy="1752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23"/>
          <p:cNvSpPr txBox="1"/>
          <p:nvPr>
            <p:ph idx="11" type="ftr"/>
          </p:nvPr>
        </p:nvSpPr>
        <p:spPr>
          <a:xfrm>
            <a:off x="12721590" y="30510487"/>
            <a:ext cx="12961500" cy="1752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23"/>
          <p:cNvSpPr txBox="1"/>
          <p:nvPr>
            <p:ph idx="12" type="sldNum"/>
          </p:nvPr>
        </p:nvSpPr>
        <p:spPr>
          <a:xfrm>
            <a:off x="27123390" y="30510487"/>
            <a:ext cx="8641200" cy="1752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17675672" y="11560500"/>
            <a:ext cx="27896700" cy="8280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24"/>
          <p:cNvSpPr txBox="1"/>
          <p:nvPr>
            <p:ph idx="1" type="body"/>
          </p:nvPr>
        </p:nvSpPr>
        <p:spPr>
          <a:xfrm rot="5400000">
            <a:off x="873527" y="3519450"/>
            <a:ext cx="27896700" cy="243630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4200"/>
              </a:spcBef>
              <a:spcAft>
                <a:spcPts val="0"/>
              </a:spcAft>
              <a:buClr>
                <a:schemeClr val="dk1"/>
              </a:buClr>
              <a:buSzPts val="1800"/>
              <a:buChar char="•"/>
              <a:defRPr/>
            </a:lvl1pPr>
            <a:lvl2pPr indent="-342900" lvl="1" marL="914400" rtl="0" algn="l">
              <a:lnSpc>
                <a:spcPct val="90000"/>
              </a:lnSpc>
              <a:spcBef>
                <a:spcPts val="2100"/>
              </a:spcBef>
              <a:spcAft>
                <a:spcPts val="0"/>
              </a:spcAft>
              <a:buClr>
                <a:schemeClr val="dk1"/>
              </a:buClr>
              <a:buSzPts val="1800"/>
              <a:buChar char="•"/>
              <a:defRPr/>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0"/>
              </a:spcAft>
              <a:buClr>
                <a:schemeClr val="dk1"/>
              </a:buClr>
              <a:buSzPts val="1800"/>
              <a:buChar char="•"/>
              <a:defRPr/>
            </a:lvl9pPr>
          </a:lstStyle>
          <a:p/>
        </p:txBody>
      </p:sp>
      <p:sp>
        <p:nvSpPr>
          <p:cNvPr id="122" name="Google Shape;122;p24"/>
          <p:cNvSpPr txBox="1"/>
          <p:nvPr>
            <p:ph idx="10" type="dt"/>
          </p:nvPr>
        </p:nvSpPr>
        <p:spPr>
          <a:xfrm>
            <a:off x="2640330" y="30510487"/>
            <a:ext cx="8641200" cy="1752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p24"/>
          <p:cNvSpPr txBox="1"/>
          <p:nvPr>
            <p:ph idx="11" type="ftr"/>
          </p:nvPr>
        </p:nvSpPr>
        <p:spPr>
          <a:xfrm>
            <a:off x="12721590" y="30510487"/>
            <a:ext cx="12961500" cy="1752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4" name="Google Shape;124;p24"/>
          <p:cNvSpPr txBox="1"/>
          <p:nvPr>
            <p:ph idx="12" type="sldNum"/>
          </p:nvPr>
        </p:nvSpPr>
        <p:spPr>
          <a:xfrm>
            <a:off x="27123390" y="30510487"/>
            <a:ext cx="8641200" cy="1752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1309140" y="2848160"/>
            <a:ext cx="35786400" cy="3665400"/>
          </a:xfrm>
          <a:prstGeom prst="rect">
            <a:avLst/>
          </a:prstGeom>
        </p:spPr>
        <p:txBody>
          <a:bodyPr anchorCtr="0" anchor="t" bIns="451025" lIns="451025" spcFirstLastPara="1" rIns="451025" wrap="square" tIns="451025">
            <a:normAutofit/>
          </a:bodyPr>
          <a:lstStyle>
            <a:lvl1pPr lvl="0">
              <a:spcBef>
                <a:spcPts val="0"/>
              </a:spcBef>
              <a:spcAft>
                <a:spcPts val="0"/>
              </a:spcAft>
              <a:buSzPts val="13800"/>
              <a:buNone/>
              <a:defRPr/>
            </a:lvl1pPr>
            <a:lvl2pPr lvl="1">
              <a:spcBef>
                <a:spcPts val="0"/>
              </a:spcBef>
              <a:spcAft>
                <a:spcPts val="0"/>
              </a:spcAft>
              <a:buSzPts val="13800"/>
              <a:buNone/>
              <a:defRPr/>
            </a:lvl2pPr>
            <a:lvl3pPr lvl="2">
              <a:spcBef>
                <a:spcPts val="0"/>
              </a:spcBef>
              <a:spcAft>
                <a:spcPts val="0"/>
              </a:spcAft>
              <a:buSzPts val="13800"/>
              <a:buNone/>
              <a:defRPr/>
            </a:lvl3pPr>
            <a:lvl4pPr lvl="3">
              <a:spcBef>
                <a:spcPts val="0"/>
              </a:spcBef>
              <a:spcAft>
                <a:spcPts val="0"/>
              </a:spcAft>
              <a:buSzPts val="13800"/>
              <a:buNone/>
              <a:defRPr/>
            </a:lvl4pPr>
            <a:lvl5pPr lvl="4">
              <a:spcBef>
                <a:spcPts val="0"/>
              </a:spcBef>
              <a:spcAft>
                <a:spcPts val="0"/>
              </a:spcAft>
              <a:buSzPts val="13800"/>
              <a:buNone/>
              <a:defRPr/>
            </a:lvl5pPr>
            <a:lvl6pPr lvl="5">
              <a:spcBef>
                <a:spcPts val="0"/>
              </a:spcBef>
              <a:spcAft>
                <a:spcPts val="0"/>
              </a:spcAft>
              <a:buSzPts val="13800"/>
              <a:buNone/>
              <a:defRPr/>
            </a:lvl6pPr>
            <a:lvl7pPr lvl="6">
              <a:spcBef>
                <a:spcPts val="0"/>
              </a:spcBef>
              <a:spcAft>
                <a:spcPts val="0"/>
              </a:spcAft>
              <a:buSzPts val="13800"/>
              <a:buNone/>
              <a:defRPr/>
            </a:lvl7pPr>
            <a:lvl8pPr lvl="7">
              <a:spcBef>
                <a:spcPts val="0"/>
              </a:spcBef>
              <a:spcAft>
                <a:spcPts val="0"/>
              </a:spcAft>
              <a:buSzPts val="13800"/>
              <a:buNone/>
              <a:defRPr/>
            </a:lvl8pPr>
            <a:lvl9pPr lvl="8">
              <a:spcBef>
                <a:spcPts val="0"/>
              </a:spcBef>
              <a:spcAft>
                <a:spcPts val="0"/>
              </a:spcAft>
              <a:buSzPts val="13800"/>
              <a:buNone/>
              <a:defRPr/>
            </a:lvl9pPr>
          </a:lstStyle>
          <a:p/>
        </p:txBody>
      </p:sp>
      <p:sp>
        <p:nvSpPr>
          <p:cNvPr id="18" name="Google Shape;18;p4"/>
          <p:cNvSpPr txBox="1"/>
          <p:nvPr>
            <p:ph idx="1" type="body"/>
          </p:nvPr>
        </p:nvSpPr>
        <p:spPr>
          <a:xfrm>
            <a:off x="1309140" y="7375840"/>
            <a:ext cx="35786400" cy="21864900"/>
          </a:xfrm>
          <a:prstGeom prst="rect">
            <a:avLst/>
          </a:prstGeom>
        </p:spPr>
        <p:txBody>
          <a:bodyPr anchorCtr="0" anchor="t" bIns="451025" lIns="451025" spcFirstLastPara="1" rIns="451025" wrap="square" tIns="451025">
            <a:normAutofit/>
          </a:bodyPr>
          <a:lstStyle>
            <a:lvl1pPr indent="-793750" lvl="0" marL="457200">
              <a:spcBef>
                <a:spcPts val="0"/>
              </a:spcBef>
              <a:spcAft>
                <a:spcPts val="0"/>
              </a:spcAft>
              <a:buSzPts val="8900"/>
              <a:buChar char="●"/>
              <a:defRPr/>
            </a:lvl1pPr>
            <a:lvl2pPr indent="-666750" lvl="1" marL="914400">
              <a:spcBef>
                <a:spcPts val="0"/>
              </a:spcBef>
              <a:spcAft>
                <a:spcPts val="0"/>
              </a:spcAft>
              <a:buSzPts val="6900"/>
              <a:buChar char="○"/>
              <a:defRPr/>
            </a:lvl2pPr>
            <a:lvl3pPr indent="-666750" lvl="2" marL="1371600">
              <a:spcBef>
                <a:spcPts val="0"/>
              </a:spcBef>
              <a:spcAft>
                <a:spcPts val="0"/>
              </a:spcAft>
              <a:buSzPts val="6900"/>
              <a:buChar char="■"/>
              <a:defRPr/>
            </a:lvl3pPr>
            <a:lvl4pPr indent="-666750" lvl="3" marL="1828800">
              <a:spcBef>
                <a:spcPts val="0"/>
              </a:spcBef>
              <a:spcAft>
                <a:spcPts val="0"/>
              </a:spcAft>
              <a:buSzPts val="6900"/>
              <a:buChar char="●"/>
              <a:defRPr/>
            </a:lvl4pPr>
            <a:lvl5pPr indent="-666750" lvl="4" marL="2286000">
              <a:spcBef>
                <a:spcPts val="0"/>
              </a:spcBef>
              <a:spcAft>
                <a:spcPts val="0"/>
              </a:spcAft>
              <a:buSzPts val="6900"/>
              <a:buChar char="○"/>
              <a:defRPr/>
            </a:lvl5pPr>
            <a:lvl6pPr indent="-666750" lvl="5" marL="2743200">
              <a:spcBef>
                <a:spcPts val="0"/>
              </a:spcBef>
              <a:spcAft>
                <a:spcPts val="0"/>
              </a:spcAft>
              <a:buSzPts val="6900"/>
              <a:buChar char="■"/>
              <a:defRPr/>
            </a:lvl6pPr>
            <a:lvl7pPr indent="-666750" lvl="6" marL="3200400">
              <a:spcBef>
                <a:spcPts val="0"/>
              </a:spcBef>
              <a:spcAft>
                <a:spcPts val="0"/>
              </a:spcAft>
              <a:buSzPts val="6900"/>
              <a:buChar char="●"/>
              <a:defRPr/>
            </a:lvl7pPr>
            <a:lvl8pPr indent="-666750" lvl="7" marL="3657600">
              <a:spcBef>
                <a:spcPts val="0"/>
              </a:spcBef>
              <a:spcAft>
                <a:spcPts val="0"/>
              </a:spcAft>
              <a:buSzPts val="6900"/>
              <a:buChar char="○"/>
              <a:defRPr/>
            </a:lvl8pPr>
            <a:lvl9pPr indent="-666750" lvl="8" marL="4114800">
              <a:spcBef>
                <a:spcPts val="0"/>
              </a:spcBef>
              <a:spcAft>
                <a:spcPts val="0"/>
              </a:spcAft>
              <a:buSzPts val="6900"/>
              <a:buChar char="■"/>
              <a:defRPr/>
            </a:lvl9pPr>
          </a:lstStyle>
          <a:p/>
        </p:txBody>
      </p:sp>
      <p:sp>
        <p:nvSpPr>
          <p:cNvPr id="19" name="Google Shape;19;p4"/>
          <p:cNvSpPr txBox="1"/>
          <p:nvPr>
            <p:ph idx="12" type="sldNum"/>
          </p:nvPr>
        </p:nvSpPr>
        <p:spPr>
          <a:xfrm>
            <a:off x="35584323" y="29844588"/>
            <a:ext cx="2304600" cy="2519100"/>
          </a:xfrm>
          <a:prstGeom prst="rect">
            <a:avLst/>
          </a:prstGeom>
        </p:spPr>
        <p:txBody>
          <a:bodyPr anchorCtr="0" anchor="ctr" bIns="451025" lIns="451025" spcFirstLastPara="1" rIns="451025" wrap="square" tIns="45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1309140" y="2848160"/>
            <a:ext cx="35786400" cy="3665400"/>
          </a:xfrm>
          <a:prstGeom prst="rect">
            <a:avLst/>
          </a:prstGeom>
        </p:spPr>
        <p:txBody>
          <a:bodyPr anchorCtr="0" anchor="t" bIns="451025" lIns="451025" spcFirstLastPara="1" rIns="451025" wrap="square" tIns="451025">
            <a:normAutofit/>
          </a:bodyPr>
          <a:lstStyle>
            <a:lvl1pPr lvl="0">
              <a:spcBef>
                <a:spcPts val="0"/>
              </a:spcBef>
              <a:spcAft>
                <a:spcPts val="0"/>
              </a:spcAft>
              <a:buSzPts val="13800"/>
              <a:buNone/>
              <a:defRPr/>
            </a:lvl1pPr>
            <a:lvl2pPr lvl="1">
              <a:spcBef>
                <a:spcPts val="0"/>
              </a:spcBef>
              <a:spcAft>
                <a:spcPts val="0"/>
              </a:spcAft>
              <a:buSzPts val="13800"/>
              <a:buNone/>
              <a:defRPr/>
            </a:lvl2pPr>
            <a:lvl3pPr lvl="2">
              <a:spcBef>
                <a:spcPts val="0"/>
              </a:spcBef>
              <a:spcAft>
                <a:spcPts val="0"/>
              </a:spcAft>
              <a:buSzPts val="13800"/>
              <a:buNone/>
              <a:defRPr/>
            </a:lvl3pPr>
            <a:lvl4pPr lvl="3">
              <a:spcBef>
                <a:spcPts val="0"/>
              </a:spcBef>
              <a:spcAft>
                <a:spcPts val="0"/>
              </a:spcAft>
              <a:buSzPts val="13800"/>
              <a:buNone/>
              <a:defRPr/>
            </a:lvl4pPr>
            <a:lvl5pPr lvl="4">
              <a:spcBef>
                <a:spcPts val="0"/>
              </a:spcBef>
              <a:spcAft>
                <a:spcPts val="0"/>
              </a:spcAft>
              <a:buSzPts val="13800"/>
              <a:buNone/>
              <a:defRPr/>
            </a:lvl5pPr>
            <a:lvl6pPr lvl="5">
              <a:spcBef>
                <a:spcPts val="0"/>
              </a:spcBef>
              <a:spcAft>
                <a:spcPts val="0"/>
              </a:spcAft>
              <a:buSzPts val="13800"/>
              <a:buNone/>
              <a:defRPr/>
            </a:lvl6pPr>
            <a:lvl7pPr lvl="6">
              <a:spcBef>
                <a:spcPts val="0"/>
              </a:spcBef>
              <a:spcAft>
                <a:spcPts val="0"/>
              </a:spcAft>
              <a:buSzPts val="13800"/>
              <a:buNone/>
              <a:defRPr/>
            </a:lvl7pPr>
            <a:lvl8pPr lvl="7">
              <a:spcBef>
                <a:spcPts val="0"/>
              </a:spcBef>
              <a:spcAft>
                <a:spcPts val="0"/>
              </a:spcAft>
              <a:buSzPts val="13800"/>
              <a:buNone/>
              <a:defRPr/>
            </a:lvl8pPr>
            <a:lvl9pPr lvl="8">
              <a:spcBef>
                <a:spcPts val="0"/>
              </a:spcBef>
              <a:spcAft>
                <a:spcPts val="0"/>
              </a:spcAft>
              <a:buSzPts val="13800"/>
              <a:buNone/>
              <a:defRPr/>
            </a:lvl9pPr>
          </a:lstStyle>
          <a:p/>
        </p:txBody>
      </p:sp>
      <p:sp>
        <p:nvSpPr>
          <p:cNvPr id="22" name="Google Shape;22;p5"/>
          <p:cNvSpPr txBox="1"/>
          <p:nvPr>
            <p:ph idx="1" type="body"/>
          </p:nvPr>
        </p:nvSpPr>
        <p:spPr>
          <a:xfrm>
            <a:off x="1309140" y="7375840"/>
            <a:ext cx="16799700" cy="21864900"/>
          </a:xfrm>
          <a:prstGeom prst="rect">
            <a:avLst/>
          </a:prstGeom>
        </p:spPr>
        <p:txBody>
          <a:bodyPr anchorCtr="0" anchor="t" bIns="451025" lIns="451025" spcFirstLastPara="1" rIns="451025" wrap="square" tIns="451025">
            <a:normAutofit/>
          </a:bodyPr>
          <a:lstStyle>
            <a:lvl1pPr indent="-666750" lvl="0" marL="457200">
              <a:spcBef>
                <a:spcPts val="0"/>
              </a:spcBef>
              <a:spcAft>
                <a:spcPts val="0"/>
              </a:spcAft>
              <a:buSzPts val="6900"/>
              <a:buChar char="●"/>
              <a:defRPr sz="6900"/>
            </a:lvl1pPr>
            <a:lvl2pPr indent="-603250" lvl="1" marL="914400">
              <a:spcBef>
                <a:spcPts val="0"/>
              </a:spcBef>
              <a:spcAft>
                <a:spcPts val="0"/>
              </a:spcAft>
              <a:buSzPts val="5900"/>
              <a:buChar char="○"/>
              <a:defRPr sz="5900"/>
            </a:lvl2pPr>
            <a:lvl3pPr indent="-603250" lvl="2" marL="1371600">
              <a:spcBef>
                <a:spcPts val="0"/>
              </a:spcBef>
              <a:spcAft>
                <a:spcPts val="0"/>
              </a:spcAft>
              <a:buSzPts val="5900"/>
              <a:buChar char="■"/>
              <a:defRPr sz="5900"/>
            </a:lvl3pPr>
            <a:lvl4pPr indent="-603250" lvl="3" marL="1828800">
              <a:spcBef>
                <a:spcPts val="0"/>
              </a:spcBef>
              <a:spcAft>
                <a:spcPts val="0"/>
              </a:spcAft>
              <a:buSzPts val="5900"/>
              <a:buChar char="●"/>
              <a:defRPr sz="5900"/>
            </a:lvl4pPr>
            <a:lvl5pPr indent="-603250" lvl="4" marL="2286000">
              <a:spcBef>
                <a:spcPts val="0"/>
              </a:spcBef>
              <a:spcAft>
                <a:spcPts val="0"/>
              </a:spcAft>
              <a:buSzPts val="5900"/>
              <a:buChar char="○"/>
              <a:defRPr sz="5900"/>
            </a:lvl5pPr>
            <a:lvl6pPr indent="-603250" lvl="5" marL="2743200">
              <a:spcBef>
                <a:spcPts val="0"/>
              </a:spcBef>
              <a:spcAft>
                <a:spcPts val="0"/>
              </a:spcAft>
              <a:buSzPts val="5900"/>
              <a:buChar char="■"/>
              <a:defRPr sz="5900"/>
            </a:lvl6pPr>
            <a:lvl7pPr indent="-603250" lvl="6" marL="3200400">
              <a:spcBef>
                <a:spcPts val="0"/>
              </a:spcBef>
              <a:spcAft>
                <a:spcPts val="0"/>
              </a:spcAft>
              <a:buSzPts val="5900"/>
              <a:buChar char="●"/>
              <a:defRPr sz="5900"/>
            </a:lvl7pPr>
            <a:lvl8pPr indent="-603250" lvl="7" marL="3657600">
              <a:spcBef>
                <a:spcPts val="0"/>
              </a:spcBef>
              <a:spcAft>
                <a:spcPts val="0"/>
              </a:spcAft>
              <a:buSzPts val="5900"/>
              <a:buChar char="○"/>
              <a:defRPr sz="5900"/>
            </a:lvl8pPr>
            <a:lvl9pPr indent="-603250" lvl="8" marL="4114800">
              <a:spcBef>
                <a:spcPts val="0"/>
              </a:spcBef>
              <a:spcAft>
                <a:spcPts val="0"/>
              </a:spcAft>
              <a:buSzPts val="5900"/>
              <a:buChar char="■"/>
              <a:defRPr sz="5900"/>
            </a:lvl9pPr>
          </a:lstStyle>
          <a:p/>
        </p:txBody>
      </p:sp>
      <p:sp>
        <p:nvSpPr>
          <p:cNvPr id="23" name="Google Shape;23;p5"/>
          <p:cNvSpPr txBox="1"/>
          <p:nvPr>
            <p:ph idx="2" type="body"/>
          </p:nvPr>
        </p:nvSpPr>
        <p:spPr>
          <a:xfrm>
            <a:off x="20296080" y="7375840"/>
            <a:ext cx="16799700" cy="21864900"/>
          </a:xfrm>
          <a:prstGeom prst="rect">
            <a:avLst/>
          </a:prstGeom>
        </p:spPr>
        <p:txBody>
          <a:bodyPr anchorCtr="0" anchor="t" bIns="451025" lIns="451025" spcFirstLastPara="1" rIns="451025" wrap="square" tIns="451025">
            <a:normAutofit/>
          </a:bodyPr>
          <a:lstStyle>
            <a:lvl1pPr indent="-666750" lvl="0" marL="457200">
              <a:spcBef>
                <a:spcPts val="0"/>
              </a:spcBef>
              <a:spcAft>
                <a:spcPts val="0"/>
              </a:spcAft>
              <a:buSzPts val="6900"/>
              <a:buChar char="●"/>
              <a:defRPr sz="6900"/>
            </a:lvl1pPr>
            <a:lvl2pPr indent="-603250" lvl="1" marL="914400">
              <a:spcBef>
                <a:spcPts val="0"/>
              </a:spcBef>
              <a:spcAft>
                <a:spcPts val="0"/>
              </a:spcAft>
              <a:buSzPts val="5900"/>
              <a:buChar char="○"/>
              <a:defRPr sz="5900"/>
            </a:lvl2pPr>
            <a:lvl3pPr indent="-603250" lvl="2" marL="1371600">
              <a:spcBef>
                <a:spcPts val="0"/>
              </a:spcBef>
              <a:spcAft>
                <a:spcPts val="0"/>
              </a:spcAft>
              <a:buSzPts val="5900"/>
              <a:buChar char="■"/>
              <a:defRPr sz="5900"/>
            </a:lvl3pPr>
            <a:lvl4pPr indent="-603250" lvl="3" marL="1828800">
              <a:spcBef>
                <a:spcPts val="0"/>
              </a:spcBef>
              <a:spcAft>
                <a:spcPts val="0"/>
              </a:spcAft>
              <a:buSzPts val="5900"/>
              <a:buChar char="●"/>
              <a:defRPr sz="5900"/>
            </a:lvl4pPr>
            <a:lvl5pPr indent="-603250" lvl="4" marL="2286000">
              <a:spcBef>
                <a:spcPts val="0"/>
              </a:spcBef>
              <a:spcAft>
                <a:spcPts val="0"/>
              </a:spcAft>
              <a:buSzPts val="5900"/>
              <a:buChar char="○"/>
              <a:defRPr sz="5900"/>
            </a:lvl5pPr>
            <a:lvl6pPr indent="-603250" lvl="5" marL="2743200">
              <a:spcBef>
                <a:spcPts val="0"/>
              </a:spcBef>
              <a:spcAft>
                <a:spcPts val="0"/>
              </a:spcAft>
              <a:buSzPts val="5900"/>
              <a:buChar char="■"/>
              <a:defRPr sz="5900"/>
            </a:lvl6pPr>
            <a:lvl7pPr indent="-603250" lvl="6" marL="3200400">
              <a:spcBef>
                <a:spcPts val="0"/>
              </a:spcBef>
              <a:spcAft>
                <a:spcPts val="0"/>
              </a:spcAft>
              <a:buSzPts val="5900"/>
              <a:buChar char="●"/>
              <a:defRPr sz="5900"/>
            </a:lvl7pPr>
            <a:lvl8pPr indent="-603250" lvl="7" marL="3657600">
              <a:spcBef>
                <a:spcPts val="0"/>
              </a:spcBef>
              <a:spcAft>
                <a:spcPts val="0"/>
              </a:spcAft>
              <a:buSzPts val="5900"/>
              <a:buChar char="○"/>
              <a:defRPr sz="5900"/>
            </a:lvl8pPr>
            <a:lvl9pPr indent="-603250" lvl="8" marL="4114800">
              <a:spcBef>
                <a:spcPts val="0"/>
              </a:spcBef>
              <a:spcAft>
                <a:spcPts val="0"/>
              </a:spcAft>
              <a:buSzPts val="5900"/>
              <a:buChar char="■"/>
              <a:defRPr sz="5900"/>
            </a:lvl9pPr>
          </a:lstStyle>
          <a:p/>
        </p:txBody>
      </p:sp>
      <p:sp>
        <p:nvSpPr>
          <p:cNvPr id="24" name="Google Shape;24;p5"/>
          <p:cNvSpPr txBox="1"/>
          <p:nvPr>
            <p:ph idx="12" type="sldNum"/>
          </p:nvPr>
        </p:nvSpPr>
        <p:spPr>
          <a:xfrm>
            <a:off x="35584323" y="29844588"/>
            <a:ext cx="2304600" cy="2519100"/>
          </a:xfrm>
          <a:prstGeom prst="rect">
            <a:avLst/>
          </a:prstGeom>
        </p:spPr>
        <p:txBody>
          <a:bodyPr anchorCtr="0" anchor="ctr" bIns="451025" lIns="451025" spcFirstLastPara="1" rIns="451025" wrap="square" tIns="45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1309140" y="2848160"/>
            <a:ext cx="35786400" cy="3665400"/>
          </a:xfrm>
          <a:prstGeom prst="rect">
            <a:avLst/>
          </a:prstGeom>
        </p:spPr>
        <p:txBody>
          <a:bodyPr anchorCtr="0" anchor="t" bIns="451025" lIns="451025" spcFirstLastPara="1" rIns="451025" wrap="square" tIns="451025">
            <a:normAutofit/>
          </a:bodyPr>
          <a:lstStyle>
            <a:lvl1pPr lvl="0">
              <a:spcBef>
                <a:spcPts val="0"/>
              </a:spcBef>
              <a:spcAft>
                <a:spcPts val="0"/>
              </a:spcAft>
              <a:buSzPts val="13800"/>
              <a:buNone/>
              <a:defRPr/>
            </a:lvl1pPr>
            <a:lvl2pPr lvl="1">
              <a:spcBef>
                <a:spcPts val="0"/>
              </a:spcBef>
              <a:spcAft>
                <a:spcPts val="0"/>
              </a:spcAft>
              <a:buSzPts val="13800"/>
              <a:buNone/>
              <a:defRPr/>
            </a:lvl2pPr>
            <a:lvl3pPr lvl="2">
              <a:spcBef>
                <a:spcPts val="0"/>
              </a:spcBef>
              <a:spcAft>
                <a:spcPts val="0"/>
              </a:spcAft>
              <a:buSzPts val="13800"/>
              <a:buNone/>
              <a:defRPr/>
            </a:lvl3pPr>
            <a:lvl4pPr lvl="3">
              <a:spcBef>
                <a:spcPts val="0"/>
              </a:spcBef>
              <a:spcAft>
                <a:spcPts val="0"/>
              </a:spcAft>
              <a:buSzPts val="13800"/>
              <a:buNone/>
              <a:defRPr/>
            </a:lvl4pPr>
            <a:lvl5pPr lvl="4">
              <a:spcBef>
                <a:spcPts val="0"/>
              </a:spcBef>
              <a:spcAft>
                <a:spcPts val="0"/>
              </a:spcAft>
              <a:buSzPts val="13800"/>
              <a:buNone/>
              <a:defRPr/>
            </a:lvl5pPr>
            <a:lvl6pPr lvl="5">
              <a:spcBef>
                <a:spcPts val="0"/>
              </a:spcBef>
              <a:spcAft>
                <a:spcPts val="0"/>
              </a:spcAft>
              <a:buSzPts val="13800"/>
              <a:buNone/>
              <a:defRPr/>
            </a:lvl6pPr>
            <a:lvl7pPr lvl="6">
              <a:spcBef>
                <a:spcPts val="0"/>
              </a:spcBef>
              <a:spcAft>
                <a:spcPts val="0"/>
              </a:spcAft>
              <a:buSzPts val="13800"/>
              <a:buNone/>
              <a:defRPr/>
            </a:lvl7pPr>
            <a:lvl8pPr lvl="7">
              <a:spcBef>
                <a:spcPts val="0"/>
              </a:spcBef>
              <a:spcAft>
                <a:spcPts val="0"/>
              </a:spcAft>
              <a:buSzPts val="13800"/>
              <a:buNone/>
              <a:defRPr/>
            </a:lvl8pPr>
            <a:lvl9pPr lvl="8">
              <a:spcBef>
                <a:spcPts val="0"/>
              </a:spcBef>
              <a:spcAft>
                <a:spcPts val="0"/>
              </a:spcAft>
              <a:buSzPts val="13800"/>
              <a:buNone/>
              <a:defRPr/>
            </a:lvl9pPr>
          </a:lstStyle>
          <a:p/>
        </p:txBody>
      </p:sp>
      <p:sp>
        <p:nvSpPr>
          <p:cNvPr id="27" name="Google Shape;27;p6"/>
          <p:cNvSpPr txBox="1"/>
          <p:nvPr>
            <p:ph idx="12" type="sldNum"/>
          </p:nvPr>
        </p:nvSpPr>
        <p:spPr>
          <a:xfrm>
            <a:off x="35584323" y="29844588"/>
            <a:ext cx="2304600" cy="2519100"/>
          </a:xfrm>
          <a:prstGeom prst="rect">
            <a:avLst/>
          </a:prstGeom>
        </p:spPr>
        <p:txBody>
          <a:bodyPr anchorCtr="0" anchor="ctr" bIns="451025" lIns="451025" spcFirstLastPara="1" rIns="451025" wrap="square" tIns="45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1309140" y="3555840"/>
            <a:ext cx="11793600" cy="4836600"/>
          </a:xfrm>
          <a:prstGeom prst="rect">
            <a:avLst/>
          </a:prstGeom>
        </p:spPr>
        <p:txBody>
          <a:bodyPr anchorCtr="0" anchor="b" bIns="451025" lIns="451025" spcFirstLastPara="1" rIns="451025" wrap="square" tIns="451025">
            <a:normAutofit/>
          </a:bodyPr>
          <a:lstStyle>
            <a:lvl1pPr lvl="0">
              <a:spcBef>
                <a:spcPts val="0"/>
              </a:spcBef>
              <a:spcAft>
                <a:spcPts val="0"/>
              </a:spcAft>
              <a:buSzPts val="11800"/>
              <a:buNone/>
              <a:defRPr sz="11800"/>
            </a:lvl1pPr>
            <a:lvl2pPr lvl="1">
              <a:spcBef>
                <a:spcPts val="0"/>
              </a:spcBef>
              <a:spcAft>
                <a:spcPts val="0"/>
              </a:spcAft>
              <a:buSzPts val="11800"/>
              <a:buNone/>
              <a:defRPr sz="11800"/>
            </a:lvl2pPr>
            <a:lvl3pPr lvl="2">
              <a:spcBef>
                <a:spcPts val="0"/>
              </a:spcBef>
              <a:spcAft>
                <a:spcPts val="0"/>
              </a:spcAft>
              <a:buSzPts val="11800"/>
              <a:buNone/>
              <a:defRPr sz="11800"/>
            </a:lvl3pPr>
            <a:lvl4pPr lvl="3">
              <a:spcBef>
                <a:spcPts val="0"/>
              </a:spcBef>
              <a:spcAft>
                <a:spcPts val="0"/>
              </a:spcAft>
              <a:buSzPts val="11800"/>
              <a:buNone/>
              <a:defRPr sz="11800"/>
            </a:lvl4pPr>
            <a:lvl5pPr lvl="4">
              <a:spcBef>
                <a:spcPts val="0"/>
              </a:spcBef>
              <a:spcAft>
                <a:spcPts val="0"/>
              </a:spcAft>
              <a:buSzPts val="11800"/>
              <a:buNone/>
              <a:defRPr sz="11800"/>
            </a:lvl5pPr>
            <a:lvl6pPr lvl="5">
              <a:spcBef>
                <a:spcPts val="0"/>
              </a:spcBef>
              <a:spcAft>
                <a:spcPts val="0"/>
              </a:spcAft>
              <a:buSzPts val="11800"/>
              <a:buNone/>
              <a:defRPr sz="11800"/>
            </a:lvl6pPr>
            <a:lvl7pPr lvl="6">
              <a:spcBef>
                <a:spcPts val="0"/>
              </a:spcBef>
              <a:spcAft>
                <a:spcPts val="0"/>
              </a:spcAft>
              <a:buSzPts val="11800"/>
              <a:buNone/>
              <a:defRPr sz="11800"/>
            </a:lvl7pPr>
            <a:lvl8pPr lvl="7">
              <a:spcBef>
                <a:spcPts val="0"/>
              </a:spcBef>
              <a:spcAft>
                <a:spcPts val="0"/>
              </a:spcAft>
              <a:buSzPts val="11800"/>
              <a:buNone/>
              <a:defRPr sz="11800"/>
            </a:lvl8pPr>
            <a:lvl9pPr lvl="8">
              <a:spcBef>
                <a:spcPts val="0"/>
              </a:spcBef>
              <a:spcAft>
                <a:spcPts val="0"/>
              </a:spcAft>
              <a:buSzPts val="11800"/>
              <a:buNone/>
              <a:defRPr sz="11800"/>
            </a:lvl9pPr>
          </a:lstStyle>
          <a:p/>
        </p:txBody>
      </p:sp>
      <p:sp>
        <p:nvSpPr>
          <p:cNvPr id="30" name="Google Shape;30;p7"/>
          <p:cNvSpPr txBox="1"/>
          <p:nvPr>
            <p:ph idx="1" type="body"/>
          </p:nvPr>
        </p:nvSpPr>
        <p:spPr>
          <a:xfrm>
            <a:off x="1309140" y="8893440"/>
            <a:ext cx="11793600" cy="20348100"/>
          </a:xfrm>
          <a:prstGeom prst="rect">
            <a:avLst/>
          </a:prstGeom>
        </p:spPr>
        <p:txBody>
          <a:bodyPr anchorCtr="0" anchor="t" bIns="451025" lIns="451025" spcFirstLastPara="1" rIns="451025" wrap="square" tIns="451025">
            <a:normAutofit/>
          </a:bodyPr>
          <a:lstStyle>
            <a:lvl1pPr indent="-603250" lvl="0" marL="457200">
              <a:spcBef>
                <a:spcPts val="0"/>
              </a:spcBef>
              <a:spcAft>
                <a:spcPts val="0"/>
              </a:spcAft>
              <a:buSzPts val="5900"/>
              <a:buChar char="●"/>
              <a:defRPr sz="5900"/>
            </a:lvl1pPr>
            <a:lvl2pPr indent="-603250" lvl="1" marL="914400">
              <a:spcBef>
                <a:spcPts val="0"/>
              </a:spcBef>
              <a:spcAft>
                <a:spcPts val="0"/>
              </a:spcAft>
              <a:buSzPts val="5900"/>
              <a:buChar char="○"/>
              <a:defRPr sz="5900"/>
            </a:lvl2pPr>
            <a:lvl3pPr indent="-603250" lvl="2" marL="1371600">
              <a:spcBef>
                <a:spcPts val="0"/>
              </a:spcBef>
              <a:spcAft>
                <a:spcPts val="0"/>
              </a:spcAft>
              <a:buSzPts val="5900"/>
              <a:buChar char="■"/>
              <a:defRPr sz="5900"/>
            </a:lvl3pPr>
            <a:lvl4pPr indent="-603250" lvl="3" marL="1828800">
              <a:spcBef>
                <a:spcPts val="0"/>
              </a:spcBef>
              <a:spcAft>
                <a:spcPts val="0"/>
              </a:spcAft>
              <a:buSzPts val="5900"/>
              <a:buChar char="●"/>
              <a:defRPr sz="5900"/>
            </a:lvl4pPr>
            <a:lvl5pPr indent="-603250" lvl="4" marL="2286000">
              <a:spcBef>
                <a:spcPts val="0"/>
              </a:spcBef>
              <a:spcAft>
                <a:spcPts val="0"/>
              </a:spcAft>
              <a:buSzPts val="5900"/>
              <a:buChar char="○"/>
              <a:defRPr sz="5900"/>
            </a:lvl5pPr>
            <a:lvl6pPr indent="-603250" lvl="5" marL="2743200">
              <a:spcBef>
                <a:spcPts val="0"/>
              </a:spcBef>
              <a:spcAft>
                <a:spcPts val="0"/>
              </a:spcAft>
              <a:buSzPts val="5900"/>
              <a:buChar char="■"/>
              <a:defRPr sz="5900"/>
            </a:lvl6pPr>
            <a:lvl7pPr indent="-603250" lvl="6" marL="3200400">
              <a:spcBef>
                <a:spcPts val="0"/>
              </a:spcBef>
              <a:spcAft>
                <a:spcPts val="0"/>
              </a:spcAft>
              <a:buSzPts val="5900"/>
              <a:buChar char="●"/>
              <a:defRPr sz="5900"/>
            </a:lvl7pPr>
            <a:lvl8pPr indent="-603250" lvl="7" marL="3657600">
              <a:spcBef>
                <a:spcPts val="0"/>
              </a:spcBef>
              <a:spcAft>
                <a:spcPts val="0"/>
              </a:spcAft>
              <a:buSzPts val="5900"/>
              <a:buChar char="○"/>
              <a:defRPr sz="5900"/>
            </a:lvl8pPr>
            <a:lvl9pPr indent="-603250" lvl="8" marL="4114800">
              <a:spcBef>
                <a:spcPts val="0"/>
              </a:spcBef>
              <a:spcAft>
                <a:spcPts val="0"/>
              </a:spcAft>
              <a:buSzPts val="5900"/>
              <a:buChar char="■"/>
              <a:defRPr sz="5900"/>
            </a:lvl9pPr>
          </a:lstStyle>
          <a:p/>
        </p:txBody>
      </p:sp>
      <p:sp>
        <p:nvSpPr>
          <p:cNvPr id="31" name="Google Shape;31;p7"/>
          <p:cNvSpPr txBox="1"/>
          <p:nvPr>
            <p:ph idx="12" type="sldNum"/>
          </p:nvPr>
        </p:nvSpPr>
        <p:spPr>
          <a:xfrm>
            <a:off x="35584323" y="29844588"/>
            <a:ext cx="2304600" cy="2519100"/>
          </a:xfrm>
          <a:prstGeom prst="rect">
            <a:avLst/>
          </a:prstGeom>
        </p:spPr>
        <p:txBody>
          <a:bodyPr anchorCtr="0" anchor="ctr" bIns="451025" lIns="451025" spcFirstLastPara="1" rIns="451025" wrap="square" tIns="45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2059050" y="2880960"/>
            <a:ext cx="26744700" cy="26181000"/>
          </a:xfrm>
          <a:prstGeom prst="rect">
            <a:avLst/>
          </a:prstGeom>
        </p:spPr>
        <p:txBody>
          <a:bodyPr anchorCtr="0" anchor="ctr" bIns="451025" lIns="451025" spcFirstLastPara="1" rIns="451025" wrap="square" tIns="451025">
            <a:normAutofit/>
          </a:bodyPr>
          <a:lstStyle>
            <a:lvl1pPr lvl="0">
              <a:spcBef>
                <a:spcPts val="0"/>
              </a:spcBef>
              <a:spcAft>
                <a:spcPts val="0"/>
              </a:spcAft>
              <a:buSzPts val="23700"/>
              <a:buNone/>
              <a:defRPr sz="23700"/>
            </a:lvl1pPr>
            <a:lvl2pPr lvl="1">
              <a:spcBef>
                <a:spcPts val="0"/>
              </a:spcBef>
              <a:spcAft>
                <a:spcPts val="0"/>
              </a:spcAft>
              <a:buSzPts val="23700"/>
              <a:buNone/>
              <a:defRPr sz="23700"/>
            </a:lvl2pPr>
            <a:lvl3pPr lvl="2">
              <a:spcBef>
                <a:spcPts val="0"/>
              </a:spcBef>
              <a:spcAft>
                <a:spcPts val="0"/>
              </a:spcAft>
              <a:buSzPts val="23700"/>
              <a:buNone/>
              <a:defRPr sz="23700"/>
            </a:lvl3pPr>
            <a:lvl4pPr lvl="3">
              <a:spcBef>
                <a:spcPts val="0"/>
              </a:spcBef>
              <a:spcAft>
                <a:spcPts val="0"/>
              </a:spcAft>
              <a:buSzPts val="23700"/>
              <a:buNone/>
              <a:defRPr sz="23700"/>
            </a:lvl4pPr>
            <a:lvl5pPr lvl="4">
              <a:spcBef>
                <a:spcPts val="0"/>
              </a:spcBef>
              <a:spcAft>
                <a:spcPts val="0"/>
              </a:spcAft>
              <a:buSzPts val="23700"/>
              <a:buNone/>
              <a:defRPr sz="23700"/>
            </a:lvl5pPr>
            <a:lvl6pPr lvl="5">
              <a:spcBef>
                <a:spcPts val="0"/>
              </a:spcBef>
              <a:spcAft>
                <a:spcPts val="0"/>
              </a:spcAft>
              <a:buSzPts val="23700"/>
              <a:buNone/>
              <a:defRPr sz="23700"/>
            </a:lvl6pPr>
            <a:lvl7pPr lvl="6">
              <a:spcBef>
                <a:spcPts val="0"/>
              </a:spcBef>
              <a:spcAft>
                <a:spcPts val="0"/>
              </a:spcAft>
              <a:buSzPts val="23700"/>
              <a:buNone/>
              <a:defRPr sz="23700"/>
            </a:lvl7pPr>
            <a:lvl8pPr lvl="7">
              <a:spcBef>
                <a:spcPts val="0"/>
              </a:spcBef>
              <a:spcAft>
                <a:spcPts val="0"/>
              </a:spcAft>
              <a:buSzPts val="23700"/>
              <a:buNone/>
              <a:defRPr sz="23700"/>
            </a:lvl8pPr>
            <a:lvl9pPr lvl="8">
              <a:spcBef>
                <a:spcPts val="0"/>
              </a:spcBef>
              <a:spcAft>
                <a:spcPts val="0"/>
              </a:spcAft>
              <a:buSzPts val="23700"/>
              <a:buNone/>
              <a:defRPr sz="23700"/>
            </a:lvl9pPr>
          </a:lstStyle>
          <a:p/>
        </p:txBody>
      </p:sp>
      <p:sp>
        <p:nvSpPr>
          <p:cNvPr id="34" name="Google Shape;34;p8"/>
          <p:cNvSpPr txBox="1"/>
          <p:nvPr>
            <p:ph idx="12" type="sldNum"/>
          </p:nvPr>
        </p:nvSpPr>
        <p:spPr>
          <a:xfrm>
            <a:off x="35584323" y="29844588"/>
            <a:ext cx="2304600" cy="2519100"/>
          </a:xfrm>
          <a:prstGeom prst="rect">
            <a:avLst/>
          </a:prstGeom>
        </p:spPr>
        <p:txBody>
          <a:bodyPr anchorCtr="0" anchor="ctr" bIns="451025" lIns="451025" spcFirstLastPara="1" rIns="451025" wrap="square" tIns="45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19202400" y="-800"/>
            <a:ext cx="19202400" cy="32918400"/>
          </a:xfrm>
          <a:prstGeom prst="rect">
            <a:avLst/>
          </a:prstGeom>
          <a:solidFill>
            <a:schemeClr val="lt2"/>
          </a:solidFill>
          <a:ln>
            <a:noFill/>
          </a:ln>
        </p:spPr>
        <p:txBody>
          <a:bodyPr anchorCtr="0" anchor="ctr" bIns="451025" lIns="451025" spcFirstLastPara="1" rIns="451025" wrap="square" tIns="4510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1115100" y="7892320"/>
            <a:ext cx="16989900" cy="9486600"/>
          </a:xfrm>
          <a:prstGeom prst="rect">
            <a:avLst/>
          </a:prstGeom>
        </p:spPr>
        <p:txBody>
          <a:bodyPr anchorCtr="0" anchor="b" bIns="451025" lIns="451025" spcFirstLastPara="1" rIns="451025" wrap="square" tIns="451025">
            <a:normAutofit/>
          </a:bodyPr>
          <a:lstStyle>
            <a:lvl1pPr lvl="0" algn="ctr">
              <a:spcBef>
                <a:spcPts val="0"/>
              </a:spcBef>
              <a:spcAft>
                <a:spcPts val="0"/>
              </a:spcAft>
              <a:buSzPts val="20700"/>
              <a:buNone/>
              <a:defRPr sz="20700"/>
            </a:lvl1pPr>
            <a:lvl2pPr lvl="1" algn="ctr">
              <a:spcBef>
                <a:spcPts val="0"/>
              </a:spcBef>
              <a:spcAft>
                <a:spcPts val="0"/>
              </a:spcAft>
              <a:buSzPts val="20700"/>
              <a:buNone/>
              <a:defRPr sz="20700"/>
            </a:lvl2pPr>
            <a:lvl3pPr lvl="2" algn="ctr">
              <a:spcBef>
                <a:spcPts val="0"/>
              </a:spcBef>
              <a:spcAft>
                <a:spcPts val="0"/>
              </a:spcAft>
              <a:buSzPts val="20700"/>
              <a:buNone/>
              <a:defRPr sz="20700"/>
            </a:lvl3pPr>
            <a:lvl4pPr lvl="3" algn="ctr">
              <a:spcBef>
                <a:spcPts val="0"/>
              </a:spcBef>
              <a:spcAft>
                <a:spcPts val="0"/>
              </a:spcAft>
              <a:buSzPts val="20700"/>
              <a:buNone/>
              <a:defRPr sz="20700"/>
            </a:lvl4pPr>
            <a:lvl5pPr lvl="4" algn="ctr">
              <a:spcBef>
                <a:spcPts val="0"/>
              </a:spcBef>
              <a:spcAft>
                <a:spcPts val="0"/>
              </a:spcAft>
              <a:buSzPts val="20700"/>
              <a:buNone/>
              <a:defRPr sz="20700"/>
            </a:lvl5pPr>
            <a:lvl6pPr lvl="5" algn="ctr">
              <a:spcBef>
                <a:spcPts val="0"/>
              </a:spcBef>
              <a:spcAft>
                <a:spcPts val="0"/>
              </a:spcAft>
              <a:buSzPts val="20700"/>
              <a:buNone/>
              <a:defRPr sz="20700"/>
            </a:lvl6pPr>
            <a:lvl7pPr lvl="6" algn="ctr">
              <a:spcBef>
                <a:spcPts val="0"/>
              </a:spcBef>
              <a:spcAft>
                <a:spcPts val="0"/>
              </a:spcAft>
              <a:buSzPts val="20700"/>
              <a:buNone/>
              <a:defRPr sz="20700"/>
            </a:lvl7pPr>
            <a:lvl8pPr lvl="7" algn="ctr">
              <a:spcBef>
                <a:spcPts val="0"/>
              </a:spcBef>
              <a:spcAft>
                <a:spcPts val="0"/>
              </a:spcAft>
              <a:buSzPts val="20700"/>
              <a:buNone/>
              <a:defRPr sz="20700"/>
            </a:lvl8pPr>
            <a:lvl9pPr lvl="8" algn="ctr">
              <a:spcBef>
                <a:spcPts val="0"/>
              </a:spcBef>
              <a:spcAft>
                <a:spcPts val="0"/>
              </a:spcAft>
              <a:buSzPts val="20700"/>
              <a:buNone/>
              <a:defRPr sz="20700"/>
            </a:lvl9pPr>
          </a:lstStyle>
          <a:p/>
        </p:txBody>
      </p:sp>
      <p:sp>
        <p:nvSpPr>
          <p:cNvPr id="38" name="Google Shape;38;p9"/>
          <p:cNvSpPr txBox="1"/>
          <p:nvPr>
            <p:ph idx="1" type="subTitle"/>
          </p:nvPr>
        </p:nvSpPr>
        <p:spPr>
          <a:xfrm>
            <a:off x="1115100" y="17939680"/>
            <a:ext cx="16989900" cy="7904700"/>
          </a:xfrm>
          <a:prstGeom prst="rect">
            <a:avLst/>
          </a:prstGeom>
        </p:spPr>
        <p:txBody>
          <a:bodyPr anchorCtr="0" anchor="t" bIns="451025" lIns="451025" spcFirstLastPara="1" rIns="451025" wrap="square" tIns="451025">
            <a:normAutofit/>
          </a:bodyPr>
          <a:lstStyle>
            <a:lvl1pPr lvl="0" algn="ctr">
              <a:lnSpc>
                <a:spcPct val="100000"/>
              </a:lnSpc>
              <a:spcBef>
                <a:spcPts val="0"/>
              </a:spcBef>
              <a:spcAft>
                <a:spcPts val="0"/>
              </a:spcAft>
              <a:buSzPts val="10400"/>
              <a:buNone/>
              <a:defRPr sz="10400"/>
            </a:lvl1pPr>
            <a:lvl2pPr lvl="1" algn="ctr">
              <a:lnSpc>
                <a:spcPct val="100000"/>
              </a:lnSpc>
              <a:spcBef>
                <a:spcPts val="0"/>
              </a:spcBef>
              <a:spcAft>
                <a:spcPts val="0"/>
              </a:spcAft>
              <a:buSzPts val="10400"/>
              <a:buNone/>
              <a:defRPr sz="10400"/>
            </a:lvl2pPr>
            <a:lvl3pPr lvl="2" algn="ctr">
              <a:lnSpc>
                <a:spcPct val="100000"/>
              </a:lnSpc>
              <a:spcBef>
                <a:spcPts val="0"/>
              </a:spcBef>
              <a:spcAft>
                <a:spcPts val="0"/>
              </a:spcAft>
              <a:buSzPts val="10400"/>
              <a:buNone/>
              <a:defRPr sz="10400"/>
            </a:lvl3pPr>
            <a:lvl4pPr lvl="3" algn="ctr">
              <a:lnSpc>
                <a:spcPct val="100000"/>
              </a:lnSpc>
              <a:spcBef>
                <a:spcPts val="0"/>
              </a:spcBef>
              <a:spcAft>
                <a:spcPts val="0"/>
              </a:spcAft>
              <a:buSzPts val="10400"/>
              <a:buNone/>
              <a:defRPr sz="10400"/>
            </a:lvl4pPr>
            <a:lvl5pPr lvl="4" algn="ctr">
              <a:lnSpc>
                <a:spcPct val="100000"/>
              </a:lnSpc>
              <a:spcBef>
                <a:spcPts val="0"/>
              </a:spcBef>
              <a:spcAft>
                <a:spcPts val="0"/>
              </a:spcAft>
              <a:buSzPts val="10400"/>
              <a:buNone/>
              <a:defRPr sz="10400"/>
            </a:lvl5pPr>
            <a:lvl6pPr lvl="5" algn="ctr">
              <a:lnSpc>
                <a:spcPct val="100000"/>
              </a:lnSpc>
              <a:spcBef>
                <a:spcPts val="0"/>
              </a:spcBef>
              <a:spcAft>
                <a:spcPts val="0"/>
              </a:spcAft>
              <a:buSzPts val="10400"/>
              <a:buNone/>
              <a:defRPr sz="10400"/>
            </a:lvl6pPr>
            <a:lvl7pPr lvl="6" algn="ctr">
              <a:lnSpc>
                <a:spcPct val="100000"/>
              </a:lnSpc>
              <a:spcBef>
                <a:spcPts val="0"/>
              </a:spcBef>
              <a:spcAft>
                <a:spcPts val="0"/>
              </a:spcAft>
              <a:buSzPts val="10400"/>
              <a:buNone/>
              <a:defRPr sz="10400"/>
            </a:lvl7pPr>
            <a:lvl8pPr lvl="7" algn="ctr">
              <a:lnSpc>
                <a:spcPct val="100000"/>
              </a:lnSpc>
              <a:spcBef>
                <a:spcPts val="0"/>
              </a:spcBef>
              <a:spcAft>
                <a:spcPts val="0"/>
              </a:spcAft>
              <a:buSzPts val="10400"/>
              <a:buNone/>
              <a:defRPr sz="10400"/>
            </a:lvl8pPr>
            <a:lvl9pPr lvl="8" algn="ctr">
              <a:lnSpc>
                <a:spcPct val="100000"/>
              </a:lnSpc>
              <a:spcBef>
                <a:spcPts val="0"/>
              </a:spcBef>
              <a:spcAft>
                <a:spcPts val="0"/>
              </a:spcAft>
              <a:buSzPts val="10400"/>
              <a:buNone/>
              <a:defRPr sz="10400"/>
            </a:lvl9pPr>
          </a:lstStyle>
          <a:p/>
        </p:txBody>
      </p:sp>
      <p:sp>
        <p:nvSpPr>
          <p:cNvPr id="39" name="Google Shape;39;p9"/>
          <p:cNvSpPr txBox="1"/>
          <p:nvPr>
            <p:ph idx="2" type="body"/>
          </p:nvPr>
        </p:nvSpPr>
        <p:spPr>
          <a:xfrm>
            <a:off x="20745900" y="4634080"/>
            <a:ext cx="16115400" cy="23648700"/>
          </a:xfrm>
          <a:prstGeom prst="rect">
            <a:avLst/>
          </a:prstGeom>
        </p:spPr>
        <p:txBody>
          <a:bodyPr anchorCtr="0" anchor="ctr" bIns="451025" lIns="451025" spcFirstLastPara="1" rIns="451025" wrap="square" tIns="451025">
            <a:normAutofit/>
          </a:bodyPr>
          <a:lstStyle>
            <a:lvl1pPr indent="-793750" lvl="0" marL="457200">
              <a:spcBef>
                <a:spcPts val="0"/>
              </a:spcBef>
              <a:spcAft>
                <a:spcPts val="0"/>
              </a:spcAft>
              <a:buSzPts val="8900"/>
              <a:buChar char="●"/>
              <a:defRPr/>
            </a:lvl1pPr>
            <a:lvl2pPr indent="-666750" lvl="1" marL="914400">
              <a:spcBef>
                <a:spcPts val="0"/>
              </a:spcBef>
              <a:spcAft>
                <a:spcPts val="0"/>
              </a:spcAft>
              <a:buSzPts val="6900"/>
              <a:buChar char="○"/>
              <a:defRPr/>
            </a:lvl2pPr>
            <a:lvl3pPr indent="-666750" lvl="2" marL="1371600">
              <a:spcBef>
                <a:spcPts val="0"/>
              </a:spcBef>
              <a:spcAft>
                <a:spcPts val="0"/>
              </a:spcAft>
              <a:buSzPts val="6900"/>
              <a:buChar char="■"/>
              <a:defRPr/>
            </a:lvl3pPr>
            <a:lvl4pPr indent="-666750" lvl="3" marL="1828800">
              <a:spcBef>
                <a:spcPts val="0"/>
              </a:spcBef>
              <a:spcAft>
                <a:spcPts val="0"/>
              </a:spcAft>
              <a:buSzPts val="6900"/>
              <a:buChar char="●"/>
              <a:defRPr/>
            </a:lvl4pPr>
            <a:lvl5pPr indent="-666750" lvl="4" marL="2286000">
              <a:spcBef>
                <a:spcPts val="0"/>
              </a:spcBef>
              <a:spcAft>
                <a:spcPts val="0"/>
              </a:spcAft>
              <a:buSzPts val="6900"/>
              <a:buChar char="○"/>
              <a:defRPr/>
            </a:lvl5pPr>
            <a:lvl6pPr indent="-666750" lvl="5" marL="2743200">
              <a:spcBef>
                <a:spcPts val="0"/>
              </a:spcBef>
              <a:spcAft>
                <a:spcPts val="0"/>
              </a:spcAft>
              <a:buSzPts val="6900"/>
              <a:buChar char="■"/>
              <a:defRPr/>
            </a:lvl6pPr>
            <a:lvl7pPr indent="-666750" lvl="6" marL="3200400">
              <a:spcBef>
                <a:spcPts val="0"/>
              </a:spcBef>
              <a:spcAft>
                <a:spcPts val="0"/>
              </a:spcAft>
              <a:buSzPts val="6900"/>
              <a:buChar char="●"/>
              <a:defRPr/>
            </a:lvl7pPr>
            <a:lvl8pPr indent="-666750" lvl="7" marL="3657600">
              <a:spcBef>
                <a:spcPts val="0"/>
              </a:spcBef>
              <a:spcAft>
                <a:spcPts val="0"/>
              </a:spcAft>
              <a:buSzPts val="6900"/>
              <a:buChar char="○"/>
              <a:defRPr/>
            </a:lvl8pPr>
            <a:lvl9pPr indent="-666750" lvl="8" marL="4114800">
              <a:spcBef>
                <a:spcPts val="0"/>
              </a:spcBef>
              <a:spcAft>
                <a:spcPts val="0"/>
              </a:spcAft>
              <a:buSzPts val="6900"/>
              <a:buChar char="■"/>
              <a:defRPr/>
            </a:lvl9pPr>
          </a:lstStyle>
          <a:p/>
        </p:txBody>
      </p:sp>
      <p:sp>
        <p:nvSpPr>
          <p:cNvPr id="40" name="Google Shape;40;p9"/>
          <p:cNvSpPr txBox="1"/>
          <p:nvPr>
            <p:ph idx="12" type="sldNum"/>
          </p:nvPr>
        </p:nvSpPr>
        <p:spPr>
          <a:xfrm>
            <a:off x="35584323" y="29844588"/>
            <a:ext cx="2304600" cy="2519100"/>
          </a:xfrm>
          <a:prstGeom prst="rect">
            <a:avLst/>
          </a:prstGeom>
        </p:spPr>
        <p:txBody>
          <a:bodyPr anchorCtr="0" anchor="ctr" bIns="451025" lIns="451025" spcFirstLastPara="1" rIns="451025" wrap="square" tIns="45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1309140" y="27075680"/>
            <a:ext cx="25194900" cy="3872700"/>
          </a:xfrm>
          <a:prstGeom prst="rect">
            <a:avLst/>
          </a:prstGeom>
        </p:spPr>
        <p:txBody>
          <a:bodyPr anchorCtr="0" anchor="ctr" bIns="451025" lIns="451025" spcFirstLastPara="1" rIns="451025" wrap="square" tIns="451025">
            <a:normAutofit/>
          </a:bodyPr>
          <a:lstStyle>
            <a:lvl1pPr indent="-228600" lvl="0" marL="457200">
              <a:lnSpc>
                <a:spcPct val="100000"/>
              </a:lnSpc>
              <a:spcBef>
                <a:spcPts val="0"/>
              </a:spcBef>
              <a:spcAft>
                <a:spcPts val="0"/>
              </a:spcAft>
              <a:buSzPts val="8900"/>
              <a:buNone/>
              <a:defRPr/>
            </a:lvl1pPr>
          </a:lstStyle>
          <a:p/>
        </p:txBody>
      </p:sp>
      <p:sp>
        <p:nvSpPr>
          <p:cNvPr id="43" name="Google Shape;43;p10"/>
          <p:cNvSpPr txBox="1"/>
          <p:nvPr>
            <p:ph idx="12" type="sldNum"/>
          </p:nvPr>
        </p:nvSpPr>
        <p:spPr>
          <a:xfrm>
            <a:off x="35584323" y="29844588"/>
            <a:ext cx="2304600" cy="2519100"/>
          </a:xfrm>
          <a:prstGeom prst="rect">
            <a:avLst/>
          </a:prstGeom>
        </p:spPr>
        <p:txBody>
          <a:bodyPr anchorCtr="0" anchor="ctr" bIns="451025" lIns="451025" spcFirstLastPara="1" rIns="451025" wrap="square" tIns="45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309140" y="2848160"/>
            <a:ext cx="35786400" cy="3665400"/>
          </a:xfrm>
          <a:prstGeom prst="rect">
            <a:avLst/>
          </a:prstGeom>
          <a:noFill/>
          <a:ln>
            <a:noFill/>
          </a:ln>
        </p:spPr>
        <p:txBody>
          <a:bodyPr anchorCtr="0" anchor="t" bIns="451025" lIns="451025" spcFirstLastPara="1" rIns="451025" wrap="square" tIns="451025">
            <a:normAutofit/>
          </a:bodyPr>
          <a:lstStyle>
            <a:lvl1pPr lvl="0">
              <a:spcBef>
                <a:spcPts val="0"/>
              </a:spcBef>
              <a:spcAft>
                <a:spcPts val="0"/>
              </a:spcAft>
              <a:buClr>
                <a:schemeClr val="dk1"/>
              </a:buClr>
              <a:buSzPts val="13800"/>
              <a:buNone/>
              <a:defRPr sz="13800">
                <a:solidFill>
                  <a:schemeClr val="dk1"/>
                </a:solidFill>
              </a:defRPr>
            </a:lvl1pPr>
            <a:lvl2pPr lvl="1">
              <a:spcBef>
                <a:spcPts val="0"/>
              </a:spcBef>
              <a:spcAft>
                <a:spcPts val="0"/>
              </a:spcAft>
              <a:buClr>
                <a:schemeClr val="dk1"/>
              </a:buClr>
              <a:buSzPts val="13800"/>
              <a:buNone/>
              <a:defRPr sz="13800">
                <a:solidFill>
                  <a:schemeClr val="dk1"/>
                </a:solidFill>
              </a:defRPr>
            </a:lvl2pPr>
            <a:lvl3pPr lvl="2">
              <a:spcBef>
                <a:spcPts val="0"/>
              </a:spcBef>
              <a:spcAft>
                <a:spcPts val="0"/>
              </a:spcAft>
              <a:buClr>
                <a:schemeClr val="dk1"/>
              </a:buClr>
              <a:buSzPts val="13800"/>
              <a:buNone/>
              <a:defRPr sz="13800">
                <a:solidFill>
                  <a:schemeClr val="dk1"/>
                </a:solidFill>
              </a:defRPr>
            </a:lvl3pPr>
            <a:lvl4pPr lvl="3">
              <a:spcBef>
                <a:spcPts val="0"/>
              </a:spcBef>
              <a:spcAft>
                <a:spcPts val="0"/>
              </a:spcAft>
              <a:buClr>
                <a:schemeClr val="dk1"/>
              </a:buClr>
              <a:buSzPts val="13800"/>
              <a:buNone/>
              <a:defRPr sz="13800">
                <a:solidFill>
                  <a:schemeClr val="dk1"/>
                </a:solidFill>
              </a:defRPr>
            </a:lvl4pPr>
            <a:lvl5pPr lvl="4">
              <a:spcBef>
                <a:spcPts val="0"/>
              </a:spcBef>
              <a:spcAft>
                <a:spcPts val="0"/>
              </a:spcAft>
              <a:buClr>
                <a:schemeClr val="dk1"/>
              </a:buClr>
              <a:buSzPts val="13800"/>
              <a:buNone/>
              <a:defRPr sz="13800">
                <a:solidFill>
                  <a:schemeClr val="dk1"/>
                </a:solidFill>
              </a:defRPr>
            </a:lvl5pPr>
            <a:lvl6pPr lvl="5">
              <a:spcBef>
                <a:spcPts val="0"/>
              </a:spcBef>
              <a:spcAft>
                <a:spcPts val="0"/>
              </a:spcAft>
              <a:buClr>
                <a:schemeClr val="dk1"/>
              </a:buClr>
              <a:buSzPts val="13800"/>
              <a:buNone/>
              <a:defRPr sz="13800">
                <a:solidFill>
                  <a:schemeClr val="dk1"/>
                </a:solidFill>
              </a:defRPr>
            </a:lvl6pPr>
            <a:lvl7pPr lvl="6">
              <a:spcBef>
                <a:spcPts val="0"/>
              </a:spcBef>
              <a:spcAft>
                <a:spcPts val="0"/>
              </a:spcAft>
              <a:buClr>
                <a:schemeClr val="dk1"/>
              </a:buClr>
              <a:buSzPts val="13800"/>
              <a:buNone/>
              <a:defRPr sz="13800">
                <a:solidFill>
                  <a:schemeClr val="dk1"/>
                </a:solidFill>
              </a:defRPr>
            </a:lvl7pPr>
            <a:lvl8pPr lvl="7">
              <a:spcBef>
                <a:spcPts val="0"/>
              </a:spcBef>
              <a:spcAft>
                <a:spcPts val="0"/>
              </a:spcAft>
              <a:buClr>
                <a:schemeClr val="dk1"/>
              </a:buClr>
              <a:buSzPts val="13800"/>
              <a:buNone/>
              <a:defRPr sz="13800">
                <a:solidFill>
                  <a:schemeClr val="dk1"/>
                </a:solidFill>
              </a:defRPr>
            </a:lvl8pPr>
            <a:lvl9pPr lvl="8">
              <a:spcBef>
                <a:spcPts val="0"/>
              </a:spcBef>
              <a:spcAft>
                <a:spcPts val="0"/>
              </a:spcAft>
              <a:buClr>
                <a:schemeClr val="dk1"/>
              </a:buClr>
              <a:buSzPts val="13800"/>
              <a:buNone/>
              <a:defRPr sz="13800">
                <a:solidFill>
                  <a:schemeClr val="dk1"/>
                </a:solidFill>
              </a:defRPr>
            </a:lvl9pPr>
          </a:lstStyle>
          <a:p/>
        </p:txBody>
      </p:sp>
      <p:sp>
        <p:nvSpPr>
          <p:cNvPr id="7" name="Google Shape;7;p1"/>
          <p:cNvSpPr txBox="1"/>
          <p:nvPr>
            <p:ph idx="1" type="body"/>
          </p:nvPr>
        </p:nvSpPr>
        <p:spPr>
          <a:xfrm>
            <a:off x="1309140" y="7375840"/>
            <a:ext cx="35786400" cy="21864900"/>
          </a:xfrm>
          <a:prstGeom prst="rect">
            <a:avLst/>
          </a:prstGeom>
          <a:noFill/>
          <a:ln>
            <a:noFill/>
          </a:ln>
        </p:spPr>
        <p:txBody>
          <a:bodyPr anchorCtr="0" anchor="t" bIns="451025" lIns="451025" spcFirstLastPara="1" rIns="451025" wrap="square" tIns="451025">
            <a:normAutofit/>
          </a:bodyPr>
          <a:lstStyle>
            <a:lvl1pPr indent="-793750" lvl="0" marL="457200">
              <a:lnSpc>
                <a:spcPct val="115000"/>
              </a:lnSpc>
              <a:spcBef>
                <a:spcPts val="0"/>
              </a:spcBef>
              <a:spcAft>
                <a:spcPts val="0"/>
              </a:spcAft>
              <a:buClr>
                <a:schemeClr val="dk2"/>
              </a:buClr>
              <a:buSzPts val="8900"/>
              <a:buChar char="●"/>
              <a:defRPr sz="8900">
                <a:solidFill>
                  <a:schemeClr val="dk2"/>
                </a:solidFill>
              </a:defRPr>
            </a:lvl1pPr>
            <a:lvl2pPr indent="-666750" lvl="1" marL="914400">
              <a:lnSpc>
                <a:spcPct val="115000"/>
              </a:lnSpc>
              <a:spcBef>
                <a:spcPts val="0"/>
              </a:spcBef>
              <a:spcAft>
                <a:spcPts val="0"/>
              </a:spcAft>
              <a:buClr>
                <a:schemeClr val="dk2"/>
              </a:buClr>
              <a:buSzPts val="6900"/>
              <a:buChar char="○"/>
              <a:defRPr sz="6900">
                <a:solidFill>
                  <a:schemeClr val="dk2"/>
                </a:solidFill>
              </a:defRPr>
            </a:lvl2pPr>
            <a:lvl3pPr indent="-666750" lvl="2" marL="1371600">
              <a:lnSpc>
                <a:spcPct val="115000"/>
              </a:lnSpc>
              <a:spcBef>
                <a:spcPts val="0"/>
              </a:spcBef>
              <a:spcAft>
                <a:spcPts val="0"/>
              </a:spcAft>
              <a:buClr>
                <a:schemeClr val="dk2"/>
              </a:buClr>
              <a:buSzPts val="6900"/>
              <a:buChar char="■"/>
              <a:defRPr sz="6900">
                <a:solidFill>
                  <a:schemeClr val="dk2"/>
                </a:solidFill>
              </a:defRPr>
            </a:lvl3pPr>
            <a:lvl4pPr indent="-666750" lvl="3" marL="1828800">
              <a:lnSpc>
                <a:spcPct val="115000"/>
              </a:lnSpc>
              <a:spcBef>
                <a:spcPts val="0"/>
              </a:spcBef>
              <a:spcAft>
                <a:spcPts val="0"/>
              </a:spcAft>
              <a:buClr>
                <a:schemeClr val="dk2"/>
              </a:buClr>
              <a:buSzPts val="6900"/>
              <a:buChar char="●"/>
              <a:defRPr sz="6900">
                <a:solidFill>
                  <a:schemeClr val="dk2"/>
                </a:solidFill>
              </a:defRPr>
            </a:lvl4pPr>
            <a:lvl5pPr indent="-666750" lvl="4" marL="2286000">
              <a:lnSpc>
                <a:spcPct val="115000"/>
              </a:lnSpc>
              <a:spcBef>
                <a:spcPts val="0"/>
              </a:spcBef>
              <a:spcAft>
                <a:spcPts val="0"/>
              </a:spcAft>
              <a:buClr>
                <a:schemeClr val="dk2"/>
              </a:buClr>
              <a:buSzPts val="6900"/>
              <a:buChar char="○"/>
              <a:defRPr sz="6900">
                <a:solidFill>
                  <a:schemeClr val="dk2"/>
                </a:solidFill>
              </a:defRPr>
            </a:lvl5pPr>
            <a:lvl6pPr indent="-666750" lvl="5" marL="2743200">
              <a:lnSpc>
                <a:spcPct val="115000"/>
              </a:lnSpc>
              <a:spcBef>
                <a:spcPts val="0"/>
              </a:spcBef>
              <a:spcAft>
                <a:spcPts val="0"/>
              </a:spcAft>
              <a:buClr>
                <a:schemeClr val="dk2"/>
              </a:buClr>
              <a:buSzPts val="6900"/>
              <a:buChar char="■"/>
              <a:defRPr sz="6900">
                <a:solidFill>
                  <a:schemeClr val="dk2"/>
                </a:solidFill>
              </a:defRPr>
            </a:lvl6pPr>
            <a:lvl7pPr indent="-666750" lvl="6" marL="3200400">
              <a:lnSpc>
                <a:spcPct val="115000"/>
              </a:lnSpc>
              <a:spcBef>
                <a:spcPts val="0"/>
              </a:spcBef>
              <a:spcAft>
                <a:spcPts val="0"/>
              </a:spcAft>
              <a:buClr>
                <a:schemeClr val="dk2"/>
              </a:buClr>
              <a:buSzPts val="6900"/>
              <a:buChar char="●"/>
              <a:defRPr sz="6900">
                <a:solidFill>
                  <a:schemeClr val="dk2"/>
                </a:solidFill>
              </a:defRPr>
            </a:lvl7pPr>
            <a:lvl8pPr indent="-666750" lvl="7" marL="3657600">
              <a:lnSpc>
                <a:spcPct val="115000"/>
              </a:lnSpc>
              <a:spcBef>
                <a:spcPts val="0"/>
              </a:spcBef>
              <a:spcAft>
                <a:spcPts val="0"/>
              </a:spcAft>
              <a:buClr>
                <a:schemeClr val="dk2"/>
              </a:buClr>
              <a:buSzPts val="6900"/>
              <a:buChar char="○"/>
              <a:defRPr sz="6900">
                <a:solidFill>
                  <a:schemeClr val="dk2"/>
                </a:solidFill>
              </a:defRPr>
            </a:lvl8pPr>
            <a:lvl9pPr indent="-666750" lvl="8" marL="4114800">
              <a:lnSpc>
                <a:spcPct val="115000"/>
              </a:lnSpc>
              <a:spcBef>
                <a:spcPts val="0"/>
              </a:spcBef>
              <a:spcAft>
                <a:spcPts val="0"/>
              </a:spcAft>
              <a:buClr>
                <a:schemeClr val="dk2"/>
              </a:buClr>
              <a:buSzPts val="6900"/>
              <a:buChar char="■"/>
              <a:defRPr sz="6900">
                <a:solidFill>
                  <a:schemeClr val="dk2"/>
                </a:solidFill>
              </a:defRPr>
            </a:lvl9pPr>
          </a:lstStyle>
          <a:p/>
        </p:txBody>
      </p:sp>
      <p:sp>
        <p:nvSpPr>
          <p:cNvPr id="8" name="Google Shape;8;p1"/>
          <p:cNvSpPr txBox="1"/>
          <p:nvPr>
            <p:ph idx="12" type="sldNum"/>
          </p:nvPr>
        </p:nvSpPr>
        <p:spPr>
          <a:xfrm>
            <a:off x="35584323" y="29844588"/>
            <a:ext cx="2304600" cy="2519100"/>
          </a:xfrm>
          <a:prstGeom prst="rect">
            <a:avLst/>
          </a:prstGeom>
          <a:noFill/>
          <a:ln>
            <a:noFill/>
          </a:ln>
        </p:spPr>
        <p:txBody>
          <a:bodyPr anchorCtr="0" anchor="ctr" bIns="451025" lIns="451025" spcFirstLastPara="1" rIns="451025" wrap="square" tIns="451025">
            <a:normAutofit/>
          </a:bodyPr>
          <a:lstStyle>
            <a:lvl1pPr lvl="0" algn="r">
              <a:buNone/>
              <a:defRPr sz="4900">
                <a:solidFill>
                  <a:schemeClr val="dk2"/>
                </a:solidFill>
              </a:defRPr>
            </a:lvl1pPr>
            <a:lvl2pPr lvl="1" algn="r">
              <a:buNone/>
              <a:defRPr sz="4900">
                <a:solidFill>
                  <a:schemeClr val="dk2"/>
                </a:solidFill>
              </a:defRPr>
            </a:lvl2pPr>
            <a:lvl3pPr lvl="2" algn="r">
              <a:buNone/>
              <a:defRPr sz="4900">
                <a:solidFill>
                  <a:schemeClr val="dk2"/>
                </a:solidFill>
              </a:defRPr>
            </a:lvl3pPr>
            <a:lvl4pPr lvl="3" algn="r">
              <a:buNone/>
              <a:defRPr sz="4900">
                <a:solidFill>
                  <a:schemeClr val="dk2"/>
                </a:solidFill>
              </a:defRPr>
            </a:lvl4pPr>
            <a:lvl5pPr lvl="4" algn="r">
              <a:buNone/>
              <a:defRPr sz="4900">
                <a:solidFill>
                  <a:schemeClr val="dk2"/>
                </a:solidFill>
              </a:defRPr>
            </a:lvl5pPr>
            <a:lvl6pPr lvl="5" algn="r">
              <a:buNone/>
              <a:defRPr sz="4900">
                <a:solidFill>
                  <a:schemeClr val="dk2"/>
                </a:solidFill>
              </a:defRPr>
            </a:lvl6pPr>
            <a:lvl7pPr lvl="6" algn="r">
              <a:buNone/>
              <a:defRPr sz="4900">
                <a:solidFill>
                  <a:schemeClr val="dk2"/>
                </a:solidFill>
              </a:defRPr>
            </a:lvl7pPr>
            <a:lvl8pPr lvl="7" algn="r">
              <a:buNone/>
              <a:defRPr sz="4900">
                <a:solidFill>
                  <a:schemeClr val="dk2"/>
                </a:solidFill>
              </a:defRPr>
            </a:lvl8pPr>
            <a:lvl9pPr lvl="8" algn="r">
              <a:buNone/>
              <a:defRPr sz="49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640330" y="1752607"/>
            <a:ext cx="33124200" cy="6362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8480"/>
              <a:buFont typeface="Calibri"/>
              <a:buNone/>
              <a:defRPr b="0" i="0" sz="1848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 name="Google Shape;52;p13"/>
          <p:cNvSpPr txBox="1"/>
          <p:nvPr>
            <p:ph idx="1" type="body"/>
          </p:nvPr>
        </p:nvSpPr>
        <p:spPr>
          <a:xfrm>
            <a:off x="2640330" y="8763000"/>
            <a:ext cx="33124200" cy="20886300"/>
          </a:xfrm>
          <a:prstGeom prst="rect">
            <a:avLst/>
          </a:prstGeom>
          <a:noFill/>
          <a:ln>
            <a:noFill/>
          </a:ln>
        </p:spPr>
        <p:txBody>
          <a:bodyPr anchorCtr="0" anchor="t" bIns="45700" lIns="91425" spcFirstLastPara="1" rIns="91425" wrap="square" tIns="45700">
            <a:normAutofit/>
          </a:bodyPr>
          <a:lstStyle>
            <a:lvl1pPr indent="-975360" lvl="0" marL="457200" marR="0" rtl="0" algn="l">
              <a:lnSpc>
                <a:spcPct val="90000"/>
              </a:lnSpc>
              <a:spcBef>
                <a:spcPts val="4200"/>
              </a:spcBef>
              <a:spcAft>
                <a:spcPts val="0"/>
              </a:spcAft>
              <a:buClr>
                <a:schemeClr val="dk1"/>
              </a:buClr>
              <a:buSzPts val="11760"/>
              <a:buFont typeface="Arial"/>
              <a:buChar char="•"/>
              <a:defRPr b="0" i="0" sz="11760" u="none" cap="none" strike="noStrike">
                <a:solidFill>
                  <a:schemeClr val="dk1"/>
                </a:solidFill>
                <a:latin typeface="Calibri"/>
                <a:ea typeface="Calibri"/>
                <a:cs typeface="Calibri"/>
                <a:sym typeface="Calibri"/>
              </a:defRPr>
            </a:lvl1pPr>
            <a:lvl2pPr indent="-868680" lvl="1" marL="914400" marR="0" rtl="0" algn="l">
              <a:lnSpc>
                <a:spcPct val="90000"/>
              </a:lnSpc>
              <a:spcBef>
                <a:spcPts val="2100"/>
              </a:spcBef>
              <a:spcAft>
                <a:spcPts val="0"/>
              </a:spcAft>
              <a:buClr>
                <a:schemeClr val="dk1"/>
              </a:buClr>
              <a:buSzPts val="10080"/>
              <a:buFont typeface="Arial"/>
              <a:buChar char="•"/>
              <a:defRPr b="0" i="0" sz="10080" u="none" cap="none" strike="noStrike">
                <a:solidFill>
                  <a:schemeClr val="dk1"/>
                </a:solidFill>
                <a:latin typeface="Calibri"/>
                <a:ea typeface="Calibri"/>
                <a:cs typeface="Calibri"/>
                <a:sym typeface="Calibri"/>
              </a:defRPr>
            </a:lvl2pPr>
            <a:lvl3pPr indent="-762000" lvl="2" marL="1371600" marR="0" rtl="0" algn="l">
              <a:lnSpc>
                <a:spcPct val="90000"/>
              </a:lnSpc>
              <a:spcBef>
                <a:spcPts val="2100"/>
              </a:spcBef>
              <a:spcAft>
                <a:spcPts val="0"/>
              </a:spcAft>
              <a:buClr>
                <a:schemeClr val="dk1"/>
              </a:buClr>
              <a:buSzPts val="8400"/>
              <a:buFont typeface="Arial"/>
              <a:buChar char="•"/>
              <a:defRPr b="0" i="0" sz="8400" u="none" cap="none" strike="noStrike">
                <a:solidFill>
                  <a:schemeClr val="dk1"/>
                </a:solidFill>
                <a:latin typeface="Calibri"/>
                <a:ea typeface="Calibri"/>
                <a:cs typeface="Calibri"/>
                <a:sym typeface="Calibri"/>
              </a:defRPr>
            </a:lvl3pPr>
            <a:lvl4pPr indent="-708660" lvl="3" marL="1828800" marR="0" rtl="0" algn="l">
              <a:lnSpc>
                <a:spcPct val="90000"/>
              </a:lnSpc>
              <a:spcBef>
                <a:spcPts val="2100"/>
              </a:spcBef>
              <a:spcAft>
                <a:spcPts val="0"/>
              </a:spcAft>
              <a:buClr>
                <a:schemeClr val="dk1"/>
              </a:buClr>
              <a:buSzPts val="7560"/>
              <a:buFont typeface="Arial"/>
              <a:buChar char="•"/>
              <a:defRPr b="0" i="0" sz="7560" u="none" cap="none" strike="noStrike">
                <a:solidFill>
                  <a:schemeClr val="dk1"/>
                </a:solidFill>
                <a:latin typeface="Calibri"/>
                <a:ea typeface="Calibri"/>
                <a:cs typeface="Calibri"/>
                <a:sym typeface="Calibri"/>
              </a:defRPr>
            </a:lvl4pPr>
            <a:lvl5pPr indent="-708660" lvl="4" marL="2286000" marR="0" rtl="0" algn="l">
              <a:lnSpc>
                <a:spcPct val="90000"/>
              </a:lnSpc>
              <a:spcBef>
                <a:spcPts val="2100"/>
              </a:spcBef>
              <a:spcAft>
                <a:spcPts val="0"/>
              </a:spcAft>
              <a:buClr>
                <a:schemeClr val="dk1"/>
              </a:buClr>
              <a:buSzPts val="7560"/>
              <a:buFont typeface="Arial"/>
              <a:buChar char="•"/>
              <a:defRPr b="0" i="0" sz="7560" u="none" cap="none" strike="noStrike">
                <a:solidFill>
                  <a:schemeClr val="dk1"/>
                </a:solidFill>
                <a:latin typeface="Calibri"/>
                <a:ea typeface="Calibri"/>
                <a:cs typeface="Calibri"/>
                <a:sym typeface="Calibri"/>
              </a:defRPr>
            </a:lvl5pPr>
            <a:lvl6pPr indent="-708660" lvl="5" marL="2743200" marR="0" rtl="0" algn="l">
              <a:lnSpc>
                <a:spcPct val="90000"/>
              </a:lnSpc>
              <a:spcBef>
                <a:spcPts val="2100"/>
              </a:spcBef>
              <a:spcAft>
                <a:spcPts val="0"/>
              </a:spcAft>
              <a:buClr>
                <a:schemeClr val="dk1"/>
              </a:buClr>
              <a:buSzPts val="7560"/>
              <a:buFont typeface="Arial"/>
              <a:buChar char="•"/>
              <a:defRPr b="0" i="0" sz="7560" u="none" cap="none" strike="noStrike">
                <a:solidFill>
                  <a:schemeClr val="dk1"/>
                </a:solidFill>
                <a:latin typeface="Calibri"/>
                <a:ea typeface="Calibri"/>
                <a:cs typeface="Calibri"/>
                <a:sym typeface="Calibri"/>
              </a:defRPr>
            </a:lvl6pPr>
            <a:lvl7pPr indent="-708660" lvl="6" marL="3200400" marR="0" rtl="0" algn="l">
              <a:lnSpc>
                <a:spcPct val="90000"/>
              </a:lnSpc>
              <a:spcBef>
                <a:spcPts val="2100"/>
              </a:spcBef>
              <a:spcAft>
                <a:spcPts val="0"/>
              </a:spcAft>
              <a:buClr>
                <a:schemeClr val="dk1"/>
              </a:buClr>
              <a:buSzPts val="7560"/>
              <a:buFont typeface="Arial"/>
              <a:buChar char="•"/>
              <a:defRPr b="0" i="0" sz="7560" u="none" cap="none" strike="noStrike">
                <a:solidFill>
                  <a:schemeClr val="dk1"/>
                </a:solidFill>
                <a:latin typeface="Calibri"/>
                <a:ea typeface="Calibri"/>
                <a:cs typeface="Calibri"/>
                <a:sym typeface="Calibri"/>
              </a:defRPr>
            </a:lvl7pPr>
            <a:lvl8pPr indent="-708660" lvl="7" marL="3657600" marR="0" rtl="0" algn="l">
              <a:lnSpc>
                <a:spcPct val="90000"/>
              </a:lnSpc>
              <a:spcBef>
                <a:spcPts val="2100"/>
              </a:spcBef>
              <a:spcAft>
                <a:spcPts val="0"/>
              </a:spcAft>
              <a:buClr>
                <a:schemeClr val="dk1"/>
              </a:buClr>
              <a:buSzPts val="7560"/>
              <a:buFont typeface="Arial"/>
              <a:buChar char="•"/>
              <a:defRPr b="0" i="0" sz="7560" u="none" cap="none" strike="noStrike">
                <a:solidFill>
                  <a:schemeClr val="dk1"/>
                </a:solidFill>
                <a:latin typeface="Calibri"/>
                <a:ea typeface="Calibri"/>
                <a:cs typeface="Calibri"/>
                <a:sym typeface="Calibri"/>
              </a:defRPr>
            </a:lvl8pPr>
            <a:lvl9pPr indent="-708659" lvl="8" marL="4114800" marR="0" rtl="0" algn="l">
              <a:lnSpc>
                <a:spcPct val="90000"/>
              </a:lnSpc>
              <a:spcBef>
                <a:spcPts val="2100"/>
              </a:spcBef>
              <a:spcAft>
                <a:spcPts val="0"/>
              </a:spcAft>
              <a:buClr>
                <a:schemeClr val="dk1"/>
              </a:buClr>
              <a:buSzPts val="7560"/>
              <a:buFont typeface="Arial"/>
              <a:buChar char="•"/>
              <a:defRPr b="0" i="0" sz="756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640330" y="30510487"/>
            <a:ext cx="8641200" cy="1752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504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2721590" y="30510487"/>
            <a:ext cx="12961500" cy="1752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504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27123390" y="30510487"/>
            <a:ext cx="8641200" cy="1752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5040" u="none" cap="none" strike="noStrike">
                <a:solidFill>
                  <a:srgbClr val="888888"/>
                </a:solidFill>
                <a:latin typeface="Calibri"/>
                <a:ea typeface="Calibri"/>
                <a:cs typeface="Calibri"/>
                <a:sym typeface="Calibri"/>
              </a:defRPr>
            </a:lvl1pPr>
            <a:lvl2pPr indent="0" lvl="1" marL="0" marR="0" rtl="0" algn="r">
              <a:spcBef>
                <a:spcPts val="0"/>
              </a:spcBef>
              <a:buNone/>
              <a:defRPr b="0" i="0" sz="5040" u="none" cap="none" strike="noStrike">
                <a:solidFill>
                  <a:srgbClr val="888888"/>
                </a:solidFill>
                <a:latin typeface="Calibri"/>
                <a:ea typeface="Calibri"/>
                <a:cs typeface="Calibri"/>
                <a:sym typeface="Calibri"/>
              </a:defRPr>
            </a:lvl2pPr>
            <a:lvl3pPr indent="0" lvl="2" marL="0" marR="0" rtl="0" algn="r">
              <a:spcBef>
                <a:spcPts val="0"/>
              </a:spcBef>
              <a:buNone/>
              <a:defRPr b="0" i="0" sz="5040" u="none" cap="none" strike="noStrike">
                <a:solidFill>
                  <a:srgbClr val="888888"/>
                </a:solidFill>
                <a:latin typeface="Calibri"/>
                <a:ea typeface="Calibri"/>
                <a:cs typeface="Calibri"/>
                <a:sym typeface="Calibri"/>
              </a:defRPr>
            </a:lvl3pPr>
            <a:lvl4pPr indent="0" lvl="3" marL="0" marR="0" rtl="0" algn="r">
              <a:spcBef>
                <a:spcPts val="0"/>
              </a:spcBef>
              <a:buNone/>
              <a:defRPr b="0" i="0" sz="5040" u="none" cap="none" strike="noStrike">
                <a:solidFill>
                  <a:srgbClr val="888888"/>
                </a:solidFill>
                <a:latin typeface="Calibri"/>
                <a:ea typeface="Calibri"/>
                <a:cs typeface="Calibri"/>
                <a:sym typeface="Calibri"/>
              </a:defRPr>
            </a:lvl4pPr>
            <a:lvl5pPr indent="0" lvl="4" marL="0" marR="0" rtl="0" algn="r">
              <a:spcBef>
                <a:spcPts val="0"/>
              </a:spcBef>
              <a:buNone/>
              <a:defRPr b="0" i="0" sz="5040" u="none" cap="none" strike="noStrike">
                <a:solidFill>
                  <a:srgbClr val="888888"/>
                </a:solidFill>
                <a:latin typeface="Calibri"/>
                <a:ea typeface="Calibri"/>
                <a:cs typeface="Calibri"/>
                <a:sym typeface="Calibri"/>
              </a:defRPr>
            </a:lvl5pPr>
            <a:lvl6pPr indent="0" lvl="5" marL="0" marR="0" rtl="0" algn="r">
              <a:spcBef>
                <a:spcPts val="0"/>
              </a:spcBef>
              <a:buNone/>
              <a:defRPr b="0" i="0" sz="5040" u="none" cap="none" strike="noStrike">
                <a:solidFill>
                  <a:srgbClr val="888888"/>
                </a:solidFill>
                <a:latin typeface="Calibri"/>
                <a:ea typeface="Calibri"/>
                <a:cs typeface="Calibri"/>
                <a:sym typeface="Calibri"/>
              </a:defRPr>
            </a:lvl6pPr>
            <a:lvl7pPr indent="0" lvl="6" marL="0" marR="0" rtl="0" algn="r">
              <a:spcBef>
                <a:spcPts val="0"/>
              </a:spcBef>
              <a:buNone/>
              <a:defRPr b="0" i="0" sz="5040" u="none" cap="none" strike="noStrike">
                <a:solidFill>
                  <a:srgbClr val="888888"/>
                </a:solidFill>
                <a:latin typeface="Calibri"/>
                <a:ea typeface="Calibri"/>
                <a:cs typeface="Calibri"/>
                <a:sym typeface="Calibri"/>
              </a:defRPr>
            </a:lvl7pPr>
            <a:lvl8pPr indent="0" lvl="7" marL="0" marR="0" rtl="0" algn="r">
              <a:spcBef>
                <a:spcPts val="0"/>
              </a:spcBef>
              <a:buNone/>
              <a:defRPr b="0" i="0" sz="5040" u="none" cap="none" strike="noStrike">
                <a:solidFill>
                  <a:srgbClr val="888888"/>
                </a:solidFill>
                <a:latin typeface="Calibri"/>
                <a:ea typeface="Calibri"/>
                <a:cs typeface="Calibri"/>
                <a:sym typeface="Calibri"/>
              </a:defRPr>
            </a:lvl8pPr>
            <a:lvl9pPr indent="0" lvl="8" marL="0" marR="0" rtl="0" algn="r">
              <a:spcBef>
                <a:spcPts val="0"/>
              </a:spcBef>
              <a:buNone/>
              <a:defRPr b="0" i="0" sz="504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14.png"/><Relationship Id="rId22" Type="http://schemas.openxmlformats.org/officeDocument/2006/relationships/hyperlink" Target="https://doi.org/10.1002/2016JD025458" TargetMode="External"/><Relationship Id="rId21" Type="http://schemas.openxmlformats.org/officeDocument/2006/relationships/image" Target="../media/image5.png"/><Relationship Id="rId24" Type="http://schemas.openxmlformats.org/officeDocument/2006/relationships/hyperlink" Target="https://doi.org/10.1016/j.cels.2019.07.007" TargetMode="External"/><Relationship Id="rId23" Type="http://schemas.openxmlformats.org/officeDocument/2006/relationships/hyperlink" Target="https://doi.org/10.1063/1.468684" TargetMode="External"/><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1.png"/><Relationship Id="rId9" Type="http://schemas.openxmlformats.org/officeDocument/2006/relationships/image" Target="../media/image1.png"/><Relationship Id="rId26" Type="http://schemas.openxmlformats.org/officeDocument/2006/relationships/image" Target="../media/image21.png"/><Relationship Id="rId25" Type="http://schemas.openxmlformats.org/officeDocument/2006/relationships/hyperlink" Target="https://doi.org/10.1098/rsta.2020.0272" TargetMode="External"/><Relationship Id="rId28" Type="http://schemas.openxmlformats.org/officeDocument/2006/relationships/image" Target="../media/image22.png"/><Relationship Id="rId27" Type="http://schemas.openxmlformats.org/officeDocument/2006/relationships/image" Target="../media/image23.png"/><Relationship Id="rId5" Type="http://schemas.openxmlformats.org/officeDocument/2006/relationships/image" Target="../media/image10.png"/><Relationship Id="rId6" Type="http://schemas.openxmlformats.org/officeDocument/2006/relationships/image" Target="../media/image12.jpg"/><Relationship Id="rId29" Type="http://schemas.openxmlformats.org/officeDocument/2006/relationships/image" Target="../media/image19.jpg"/><Relationship Id="rId7" Type="http://schemas.openxmlformats.org/officeDocument/2006/relationships/image" Target="../media/image18.jpg"/><Relationship Id="rId8" Type="http://schemas.openxmlformats.org/officeDocument/2006/relationships/image" Target="../media/image3.jpg"/><Relationship Id="rId11" Type="http://schemas.openxmlformats.org/officeDocument/2006/relationships/image" Target="../media/image9.png"/><Relationship Id="rId10" Type="http://schemas.openxmlformats.org/officeDocument/2006/relationships/image" Target="../media/image6.png"/><Relationship Id="rId13" Type="http://schemas.openxmlformats.org/officeDocument/2006/relationships/image" Target="../media/image16.png"/><Relationship Id="rId12" Type="http://schemas.openxmlformats.org/officeDocument/2006/relationships/image" Target="../media/image8.png"/><Relationship Id="rId15" Type="http://schemas.openxmlformats.org/officeDocument/2006/relationships/image" Target="../media/image17.png"/><Relationship Id="rId14" Type="http://schemas.openxmlformats.org/officeDocument/2006/relationships/image" Target="../media/image2.gif"/><Relationship Id="rId17" Type="http://schemas.openxmlformats.org/officeDocument/2006/relationships/image" Target="../media/image4.png"/><Relationship Id="rId16" Type="http://schemas.openxmlformats.org/officeDocument/2006/relationships/image" Target="../media/image20.png"/><Relationship Id="rId19" Type="http://schemas.openxmlformats.org/officeDocument/2006/relationships/image" Target="../media/image13.png"/><Relationship Id="rId1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nvSpPr>
        <p:spPr>
          <a:xfrm>
            <a:off x="40233600" y="0"/>
            <a:ext cx="10515600" cy="16819500"/>
          </a:xfrm>
          <a:prstGeom prst="rect">
            <a:avLst/>
          </a:prstGeom>
          <a:solidFill>
            <a:srgbClr val="D8FFCC"/>
          </a:solidFill>
          <a:ln>
            <a:noFill/>
          </a:ln>
        </p:spPr>
        <p:txBody>
          <a:bodyPr anchorCtr="0" anchor="t" bIns="365750" lIns="365750" spcFirstLastPara="1" rIns="365750" wrap="square" tIns="365750">
            <a:noAutofit/>
          </a:bodyPr>
          <a:lstStyle/>
          <a:p>
            <a:pPr indent="0" lvl="0" marL="0" marR="0" rtl="0" algn="l">
              <a:spcBef>
                <a:spcPts val="0"/>
              </a:spcBef>
              <a:spcAft>
                <a:spcPts val="0"/>
              </a:spcAft>
              <a:buNone/>
            </a:pPr>
            <a:r>
              <a:rPr b="1" i="0" lang="en" sz="2400" u="none" cap="none" strike="noStrike">
                <a:solidFill>
                  <a:srgbClr val="000000"/>
                </a:solidFill>
                <a:latin typeface="Calibri"/>
                <a:ea typeface="Calibri"/>
                <a:cs typeface="Calibri"/>
                <a:sym typeface="Calibri"/>
              </a:rPr>
              <a:t>About this template and saving as a PDF</a:t>
            </a:r>
            <a:br>
              <a:rPr b="1" i="0" lang="en" sz="2400" u="none" cap="none" strike="noStrike">
                <a:solidFill>
                  <a:srgbClr val="000000"/>
                </a:solidFill>
                <a:latin typeface="Calibri"/>
                <a:ea typeface="Calibri"/>
                <a:cs typeface="Calibri"/>
                <a:sym typeface="Calibri"/>
              </a:rPr>
            </a:br>
            <a:r>
              <a:rPr b="0" i="0" lang="en" sz="2400" u="none" cap="none" strike="noStrike">
                <a:solidFill>
                  <a:srgbClr val="000000"/>
                </a:solidFill>
                <a:latin typeface="Calibri"/>
                <a:ea typeface="Calibri"/>
                <a:cs typeface="Calibri"/>
                <a:sym typeface="Calibri"/>
              </a:rPr>
              <a:t>Using this template will ensure your publication is sized properly.</a:t>
            </a:r>
            <a:endParaRPr b="0" i="1" sz="2400" u="none" cap="none" strike="noStrike">
              <a:solidFill>
                <a:srgbClr val="000000"/>
              </a:solidFill>
              <a:latin typeface="Calibri"/>
              <a:ea typeface="Calibri"/>
              <a:cs typeface="Calibri"/>
              <a:sym typeface="Calibri"/>
            </a:endParaRPr>
          </a:p>
          <a:p>
            <a:pPr indent="0" lvl="0" marL="0" marR="0" rtl="0" algn="l">
              <a:spcBef>
                <a:spcPts val="900"/>
              </a:spcBef>
              <a:spcAft>
                <a:spcPts val="0"/>
              </a:spcAft>
              <a:buNone/>
            </a:pPr>
            <a:r>
              <a:rPr b="0" i="0" lang="en" sz="2400" u="none" cap="none" strike="noStrike">
                <a:solidFill>
                  <a:srgbClr val="000000"/>
                </a:solidFill>
                <a:latin typeface="Calibri"/>
                <a:ea typeface="Calibri"/>
                <a:cs typeface="Calibri"/>
                <a:sym typeface="Calibri"/>
              </a:rPr>
              <a:t>When you are finished with your design, save your publication as a PDF and upload it to your order.</a:t>
            </a:r>
            <a:endParaRPr/>
          </a:p>
          <a:p>
            <a:pPr indent="0" lvl="0" marL="0" marR="0" rtl="0" algn="l">
              <a:spcBef>
                <a:spcPts val="900"/>
              </a:spcBef>
              <a:spcAft>
                <a:spcPts val="0"/>
              </a:spcAft>
              <a:buNone/>
            </a:pPr>
            <a:r>
              <a:t/>
            </a:r>
            <a:endParaRPr b="0" i="0" sz="2400" u="none" cap="none" strike="noStrike">
              <a:solidFill>
                <a:srgbClr val="000000"/>
              </a:solidFill>
              <a:latin typeface="Calibri"/>
              <a:ea typeface="Calibri"/>
              <a:cs typeface="Calibri"/>
              <a:sym typeface="Calibri"/>
            </a:endParaRPr>
          </a:p>
          <a:p>
            <a:pPr indent="0" lvl="0" marL="0" marR="0" rtl="0" algn="l">
              <a:spcBef>
                <a:spcPts val="900"/>
              </a:spcBef>
              <a:spcAft>
                <a:spcPts val="0"/>
              </a:spcAft>
              <a:buNone/>
            </a:pPr>
            <a:r>
              <a:rPr b="0" i="0" lang="en" sz="2400" u="none" cap="none" strike="noStrike">
                <a:solidFill>
                  <a:srgbClr val="000000"/>
                </a:solidFill>
                <a:latin typeface="Calibri"/>
                <a:ea typeface="Calibri"/>
                <a:cs typeface="Calibri"/>
                <a:sym typeface="Calibri"/>
              </a:rPr>
              <a:t>To save your file as a PDF </a:t>
            </a:r>
            <a:r>
              <a:rPr b="1" i="1" lang="en" sz="2400" u="none" cap="none" strike="noStrike">
                <a:solidFill>
                  <a:srgbClr val="000000"/>
                </a:solidFill>
                <a:latin typeface="Calibri"/>
                <a:ea typeface="Calibri"/>
                <a:cs typeface="Calibri"/>
                <a:sym typeface="Calibri"/>
              </a:rPr>
              <a:t>(for Windows)</a:t>
            </a:r>
            <a:r>
              <a:rPr b="0" i="0" lang="en" sz="2400" u="none" cap="none" strike="noStrike">
                <a:solidFill>
                  <a:srgbClr val="000000"/>
                </a:solidFill>
                <a:latin typeface="Calibri"/>
                <a:ea typeface="Calibri"/>
                <a:cs typeface="Calibri"/>
                <a:sym typeface="Calibri"/>
              </a:rPr>
              <a:t>:</a:t>
            </a:r>
            <a:endParaRPr/>
          </a:p>
          <a:p>
            <a:pPr indent="-342907" lvl="0" marL="342907" marR="0" rtl="0" algn="l">
              <a:spcBef>
                <a:spcPts val="900"/>
              </a:spcBef>
              <a:spcAft>
                <a:spcPts val="0"/>
              </a:spcAft>
              <a:buClr>
                <a:srgbClr val="000000"/>
              </a:buClr>
              <a:buSzPts val="2400"/>
              <a:buFont typeface="Arial"/>
              <a:buChar char="•"/>
            </a:pPr>
            <a:r>
              <a:rPr b="0" i="0" lang="en" sz="2400" u="none" cap="none" strike="noStrike">
                <a:solidFill>
                  <a:srgbClr val="000000"/>
                </a:solidFill>
                <a:latin typeface="Calibri"/>
                <a:ea typeface="Calibri"/>
                <a:cs typeface="Calibri"/>
                <a:sym typeface="Calibri"/>
              </a:rPr>
              <a:t>Go to File, and choose Save As.</a:t>
            </a:r>
            <a:endParaRPr b="0" i="0" sz="2400" u="none" cap="none" strike="noStrike">
              <a:solidFill>
                <a:srgbClr val="000000"/>
              </a:solidFill>
              <a:latin typeface="Calibri"/>
              <a:ea typeface="Calibri"/>
              <a:cs typeface="Calibri"/>
              <a:sym typeface="Calibri"/>
            </a:endParaRPr>
          </a:p>
          <a:p>
            <a:pPr indent="-342907" lvl="0" marL="342907" marR="0" rtl="0" algn="l">
              <a:spcBef>
                <a:spcPts val="900"/>
              </a:spcBef>
              <a:spcAft>
                <a:spcPts val="0"/>
              </a:spcAft>
              <a:buClr>
                <a:srgbClr val="000000"/>
              </a:buClr>
              <a:buSzPts val="2400"/>
              <a:buFont typeface="Arial"/>
              <a:buChar char="•"/>
            </a:pPr>
            <a:r>
              <a:rPr b="0" i="0" lang="en" sz="2400" u="none" cap="none" strike="noStrike">
                <a:solidFill>
                  <a:srgbClr val="000000"/>
                </a:solidFill>
                <a:latin typeface="Calibri"/>
                <a:ea typeface="Calibri"/>
                <a:cs typeface="Calibri"/>
                <a:sym typeface="Calibri"/>
              </a:rPr>
              <a:t>Select PDF from the “Save as type” dropdown menu. </a:t>
            </a:r>
            <a:endParaRPr b="0" i="0" sz="2400" u="none" cap="none" strike="noStrike">
              <a:solidFill>
                <a:srgbClr val="000000"/>
              </a:solidFill>
              <a:latin typeface="Calibri"/>
              <a:ea typeface="Calibri"/>
              <a:cs typeface="Calibri"/>
              <a:sym typeface="Calibri"/>
            </a:endParaRPr>
          </a:p>
          <a:p>
            <a:pPr indent="-342907" lvl="0" marL="342907" marR="0" rtl="0" algn="l">
              <a:spcBef>
                <a:spcPts val="900"/>
              </a:spcBef>
              <a:spcAft>
                <a:spcPts val="0"/>
              </a:spcAft>
              <a:buClr>
                <a:srgbClr val="000000"/>
              </a:buClr>
              <a:buSzPts val="2400"/>
              <a:buFont typeface="Arial"/>
              <a:buChar char="•"/>
            </a:pPr>
            <a:r>
              <a:rPr b="0" i="0" lang="en" sz="2400" u="none" cap="none" strike="noStrike">
                <a:solidFill>
                  <a:srgbClr val="000000"/>
                </a:solidFill>
                <a:latin typeface="Calibri"/>
                <a:ea typeface="Calibri"/>
                <a:cs typeface="Calibri"/>
                <a:sym typeface="Calibri"/>
              </a:rPr>
              <a:t>Click “Save”. </a:t>
            </a:r>
            <a:endParaRPr b="0" i="0" sz="2400" u="none" cap="none" strike="noStrike">
              <a:solidFill>
                <a:srgbClr val="000000"/>
              </a:solidFill>
              <a:latin typeface="Calibri"/>
              <a:ea typeface="Calibri"/>
              <a:cs typeface="Calibri"/>
              <a:sym typeface="Calibri"/>
            </a:endParaRPr>
          </a:p>
          <a:p>
            <a:pPr indent="-342907" lvl="0" marL="342907" marR="0" rtl="0" algn="l">
              <a:spcBef>
                <a:spcPts val="900"/>
              </a:spcBef>
              <a:spcAft>
                <a:spcPts val="0"/>
              </a:spcAft>
              <a:buClr>
                <a:srgbClr val="000000"/>
              </a:buClr>
              <a:buSzPts val="2400"/>
              <a:buFont typeface="Arial"/>
              <a:buChar char="•"/>
            </a:pPr>
            <a:r>
              <a:rPr b="0" i="0" lang="en" sz="2400" u="none" cap="none" strike="noStrike">
                <a:solidFill>
                  <a:srgbClr val="000000"/>
                </a:solidFill>
                <a:latin typeface="Calibri"/>
                <a:ea typeface="Calibri"/>
                <a:cs typeface="Calibri"/>
                <a:sym typeface="Calibri"/>
              </a:rPr>
              <a:t>A new window will pop up.</a:t>
            </a:r>
            <a:endParaRPr b="0" i="0" sz="2400" u="none" cap="none" strike="noStrike">
              <a:solidFill>
                <a:srgbClr val="000000"/>
              </a:solidFill>
              <a:latin typeface="Calibri"/>
              <a:ea typeface="Calibri"/>
              <a:cs typeface="Calibri"/>
              <a:sym typeface="Calibri"/>
            </a:endParaRPr>
          </a:p>
          <a:p>
            <a:pPr indent="-342907" lvl="0" marL="342907" marR="0" rtl="0" algn="l">
              <a:spcBef>
                <a:spcPts val="900"/>
              </a:spcBef>
              <a:spcAft>
                <a:spcPts val="0"/>
              </a:spcAft>
              <a:buClr>
                <a:srgbClr val="000000"/>
              </a:buClr>
              <a:buSzPts val="2400"/>
              <a:buFont typeface="Arial"/>
              <a:buChar char="•"/>
            </a:pPr>
            <a:r>
              <a:rPr b="0" i="0" lang="en" sz="2400" u="none" cap="none" strike="noStrike">
                <a:solidFill>
                  <a:srgbClr val="000000"/>
                </a:solidFill>
                <a:latin typeface="Calibri"/>
                <a:ea typeface="Calibri"/>
                <a:cs typeface="Calibri"/>
                <a:sym typeface="Calibri"/>
              </a:rPr>
              <a:t>Choose any settings you need for saving your PDF (click the </a:t>
            </a:r>
            <a:r>
              <a:rPr b="0" i="1" lang="en" sz="2400" u="none" cap="none" strike="noStrike">
                <a:solidFill>
                  <a:srgbClr val="000000"/>
                </a:solidFill>
                <a:latin typeface="Calibri"/>
                <a:ea typeface="Calibri"/>
                <a:cs typeface="Calibri"/>
                <a:sym typeface="Calibri"/>
              </a:rPr>
              <a:t>Options</a:t>
            </a:r>
            <a:r>
              <a:rPr b="0" i="0" lang="en" sz="2400" u="none" cap="none" strike="noStrike">
                <a:solidFill>
                  <a:srgbClr val="000000"/>
                </a:solidFill>
                <a:latin typeface="Calibri"/>
                <a:ea typeface="Calibri"/>
                <a:cs typeface="Calibri"/>
                <a:sym typeface="Calibri"/>
              </a:rPr>
              <a:t> button).</a:t>
            </a:r>
            <a:endParaRPr/>
          </a:p>
          <a:p>
            <a:pPr indent="-342907" lvl="0" marL="342907" marR="0" rtl="0" algn="l">
              <a:spcBef>
                <a:spcPts val="900"/>
              </a:spcBef>
              <a:spcAft>
                <a:spcPts val="0"/>
              </a:spcAft>
              <a:buClr>
                <a:srgbClr val="000000"/>
              </a:buClr>
              <a:buSzPts val="2400"/>
              <a:buFont typeface="Arial"/>
              <a:buChar char="•"/>
            </a:pPr>
            <a:r>
              <a:rPr b="0" i="0" lang="en" sz="2400" u="none" cap="none" strike="noStrike">
                <a:solidFill>
                  <a:srgbClr val="000000"/>
                </a:solidFill>
                <a:latin typeface="Calibri"/>
                <a:ea typeface="Calibri"/>
                <a:cs typeface="Calibri"/>
                <a:sym typeface="Calibri"/>
              </a:rPr>
              <a:t>Click “Save”</a:t>
            </a:r>
            <a:endParaRPr b="0" i="0" sz="2400" u="none" cap="none" strike="noStrike">
              <a:solidFill>
                <a:srgbClr val="000000"/>
              </a:solidFill>
              <a:latin typeface="Calibri"/>
              <a:ea typeface="Calibri"/>
              <a:cs typeface="Calibri"/>
              <a:sym typeface="Calibri"/>
            </a:endParaRPr>
          </a:p>
          <a:p>
            <a:pPr indent="0" lvl="0" marL="0" marR="0" rtl="0" algn="l">
              <a:spcBef>
                <a:spcPts val="900"/>
              </a:spcBef>
              <a:spcAft>
                <a:spcPts val="0"/>
              </a:spcAft>
              <a:buNone/>
            </a:pPr>
            <a:r>
              <a:rPr b="1" i="1" lang="en" sz="2400" u="none" cap="none" strike="noStrike">
                <a:solidFill>
                  <a:srgbClr val="000000"/>
                </a:solidFill>
                <a:latin typeface="Calibri"/>
                <a:ea typeface="Calibri"/>
                <a:cs typeface="Calibri"/>
                <a:sym typeface="Calibri"/>
              </a:rPr>
              <a:t>Be sure to review your PDF before submitting your order!</a:t>
            </a:r>
            <a:endParaRPr/>
          </a:p>
          <a:p>
            <a:pPr indent="0" lvl="0" marL="0" marR="0" rtl="0" algn="l">
              <a:spcBef>
                <a:spcPts val="900"/>
              </a:spcBef>
              <a:spcAft>
                <a:spcPts val="0"/>
              </a:spcAft>
              <a:buNone/>
            </a:pPr>
            <a:r>
              <a:t/>
            </a:r>
            <a:endParaRPr b="0" i="0" sz="2400" u="none" cap="none" strike="noStrike">
              <a:solidFill>
                <a:srgbClr val="000000"/>
              </a:solidFill>
              <a:latin typeface="Calibri"/>
              <a:ea typeface="Calibri"/>
              <a:cs typeface="Calibri"/>
              <a:sym typeface="Calibri"/>
            </a:endParaRPr>
          </a:p>
          <a:p>
            <a:pPr indent="0" lvl="0" marL="0" marR="0" rtl="0" algn="l">
              <a:spcBef>
                <a:spcPts val="900"/>
              </a:spcBef>
              <a:spcAft>
                <a:spcPts val="0"/>
              </a:spcAft>
              <a:buNone/>
            </a:pPr>
            <a:r>
              <a:rPr b="0" i="0" lang="en" sz="2400" u="none" cap="none" strike="noStrike">
                <a:solidFill>
                  <a:schemeClr val="dk1"/>
                </a:solidFill>
                <a:latin typeface="Calibri"/>
                <a:ea typeface="Calibri"/>
                <a:cs typeface="Calibri"/>
                <a:sym typeface="Calibri"/>
              </a:rPr>
              <a:t>To save your file as a PDF </a:t>
            </a:r>
            <a:r>
              <a:rPr b="1" i="1" lang="en" sz="2400" u="none" cap="none" strike="noStrike">
                <a:solidFill>
                  <a:schemeClr val="dk1"/>
                </a:solidFill>
                <a:latin typeface="Calibri"/>
                <a:ea typeface="Calibri"/>
                <a:cs typeface="Calibri"/>
                <a:sym typeface="Calibri"/>
              </a:rPr>
              <a:t>(for Mac)</a:t>
            </a:r>
            <a:r>
              <a:rPr b="0" i="0" lang="en" sz="2400" u="none" cap="none" strike="noStrike">
                <a:solidFill>
                  <a:schemeClr val="dk1"/>
                </a:solidFill>
                <a:latin typeface="Calibri"/>
                <a:ea typeface="Calibri"/>
                <a:cs typeface="Calibri"/>
                <a:sym typeface="Calibri"/>
              </a:rPr>
              <a:t>:</a:t>
            </a:r>
            <a:endParaRPr/>
          </a:p>
          <a:p>
            <a:pPr indent="-342907" lvl="0" marL="342907" marR="0" rtl="0" algn="l">
              <a:spcBef>
                <a:spcPts val="90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Go to File 🡪 Page Setup</a:t>
            </a:r>
            <a:endParaRPr/>
          </a:p>
          <a:p>
            <a:pPr indent="-342907" lvl="0" marL="342907" marR="0" rtl="0" algn="l">
              <a:spcBef>
                <a:spcPts val="90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Make note of the size of the slide (your poster) and click the Options button. A new window will open.</a:t>
            </a:r>
            <a:endParaRPr/>
          </a:p>
          <a:p>
            <a:pPr indent="-342907" lvl="0" marL="342907" marR="0" rtl="0" algn="l">
              <a:spcBef>
                <a:spcPts val="90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Click the plus icon in the lower left.</a:t>
            </a:r>
            <a:endParaRPr/>
          </a:p>
          <a:p>
            <a:pPr indent="-342907" lvl="0" marL="342907" marR="0" rtl="0" algn="l">
              <a:spcBef>
                <a:spcPts val="90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In the Paper Size field enter your slide’s shortest dimension as the width, and the longest dimension as the height. (It does not matter if your poster is portrait or landscape: shortest=width, longest=height).</a:t>
            </a:r>
            <a:endParaRPr/>
          </a:p>
          <a:p>
            <a:pPr indent="-342907" lvl="0" marL="342907" marR="0" rtl="0" algn="l">
              <a:spcBef>
                <a:spcPts val="90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Select your new custom size, and click Portrait or Landscape to match the layout of your poster.  Then click OK.</a:t>
            </a:r>
            <a:endParaRPr/>
          </a:p>
          <a:p>
            <a:pPr indent="-342907" lvl="0" marL="342907" marR="0" rtl="0" algn="l">
              <a:spcBef>
                <a:spcPts val="90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Go to File  Print. A new window will open.</a:t>
            </a:r>
            <a:endParaRPr/>
          </a:p>
          <a:p>
            <a:pPr indent="-342907" lvl="0" marL="342907" marR="0" rtl="0" algn="l">
              <a:spcBef>
                <a:spcPts val="90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In the lower left corner of the window, click the PDF button and choose Save as PDF.</a:t>
            </a:r>
            <a:endParaRPr/>
          </a:p>
          <a:p>
            <a:pPr indent="-342907" lvl="0" marL="342907" marR="0" rtl="0" algn="l">
              <a:spcBef>
                <a:spcPts val="90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In the new window that opens make sure that “Hide extension” is unchecked. To view this option, it may be necessary to expand the window by clicking the small triangle next to your file name.  The triangle should be pointing down.</a:t>
            </a:r>
            <a:endParaRPr/>
          </a:p>
          <a:p>
            <a:pPr indent="-342907" lvl="0" marL="342907" marR="0" rtl="0" algn="l">
              <a:spcBef>
                <a:spcPts val="90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Click Save.</a:t>
            </a:r>
            <a:endParaRPr/>
          </a:p>
          <a:p>
            <a:pPr indent="0" lvl="0" marL="0" marR="0" rtl="0" algn="l">
              <a:spcBef>
                <a:spcPts val="900"/>
              </a:spcBef>
              <a:spcAft>
                <a:spcPts val="0"/>
              </a:spcAft>
              <a:buNone/>
            </a:pPr>
            <a:r>
              <a:rPr b="1" i="1" lang="en" sz="2400" u="none" cap="none" strike="noStrike">
                <a:solidFill>
                  <a:srgbClr val="000000"/>
                </a:solidFill>
                <a:latin typeface="Calibri"/>
                <a:ea typeface="Calibri"/>
                <a:cs typeface="Calibri"/>
                <a:sym typeface="Calibri"/>
              </a:rPr>
              <a:t>Be sure to review your PDF before submitting your order!</a:t>
            </a:r>
            <a:endParaRPr b="0" i="0" sz="2400" u="none" cap="none" strike="noStrike">
              <a:solidFill>
                <a:schemeClr val="dk1"/>
              </a:solidFill>
              <a:latin typeface="Calibri"/>
              <a:ea typeface="Calibri"/>
              <a:cs typeface="Calibri"/>
              <a:sym typeface="Calibri"/>
            </a:endParaRPr>
          </a:p>
          <a:p>
            <a:pPr indent="0" lvl="0" marL="0" marR="0" rtl="0" algn="l">
              <a:spcBef>
                <a:spcPts val="90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l">
              <a:spcBef>
                <a:spcPts val="900"/>
              </a:spcBef>
              <a:spcAft>
                <a:spcPts val="0"/>
              </a:spcAft>
              <a:buNone/>
            </a:pPr>
            <a:r>
              <a:rPr b="0" i="0" lang="en" sz="2400" u="none" cap="none" strike="noStrike">
                <a:solidFill>
                  <a:srgbClr val="000000"/>
                </a:solidFill>
                <a:latin typeface="Calibri"/>
                <a:ea typeface="Calibri"/>
                <a:cs typeface="Calibri"/>
                <a:sym typeface="Calibri"/>
              </a:rPr>
              <a:t>If you have any questions please feel free to contact Print &amp; Copy Services at 253.879.3737 or email us at print@pugetsound.edu.</a:t>
            </a:r>
            <a:endParaRPr b="0" i="0" sz="2400" u="none" cap="none" strike="noStrike">
              <a:solidFill>
                <a:srgbClr val="000000"/>
              </a:solidFill>
              <a:latin typeface="Calibri"/>
              <a:ea typeface="Calibri"/>
              <a:cs typeface="Calibri"/>
              <a:sym typeface="Calibri"/>
            </a:endParaRPr>
          </a:p>
        </p:txBody>
      </p:sp>
      <p:sp>
        <p:nvSpPr>
          <p:cNvPr id="130" name="Google Shape;130;p25"/>
          <p:cNvSpPr txBox="1"/>
          <p:nvPr/>
        </p:nvSpPr>
        <p:spPr>
          <a:xfrm>
            <a:off x="40233600" y="17619664"/>
            <a:ext cx="10515600" cy="9347100"/>
          </a:xfrm>
          <a:prstGeom prst="rect">
            <a:avLst/>
          </a:prstGeom>
          <a:solidFill>
            <a:srgbClr val="FFF2D8"/>
          </a:solidFill>
          <a:ln>
            <a:noFill/>
          </a:ln>
        </p:spPr>
        <p:txBody>
          <a:bodyPr anchorCtr="0" anchor="t" bIns="365750" lIns="365750" spcFirstLastPara="1" rIns="365750" wrap="square" tIns="365750">
            <a:noAutofit/>
          </a:bodyPr>
          <a:lstStyle/>
          <a:p>
            <a:pPr indent="0" lvl="0" marL="0" marR="0" rtl="0" algn="l">
              <a:spcBef>
                <a:spcPts val="0"/>
              </a:spcBef>
              <a:spcAft>
                <a:spcPts val="0"/>
              </a:spcAft>
              <a:buNone/>
            </a:pPr>
            <a:r>
              <a:rPr b="1" i="0" lang="en" sz="2800" u="none" cap="none" strike="noStrike">
                <a:solidFill>
                  <a:srgbClr val="000000"/>
                </a:solidFill>
                <a:latin typeface="Calibri"/>
                <a:ea typeface="Calibri"/>
                <a:cs typeface="Calibri"/>
                <a:sym typeface="Calibri"/>
              </a:rPr>
              <a:t>Publication Checklist:</a:t>
            </a:r>
            <a:endParaRPr/>
          </a:p>
          <a:p>
            <a:pPr indent="0" lvl="0" marL="0" marR="0" rtl="0" algn="l">
              <a:spcBef>
                <a:spcPts val="900"/>
              </a:spcBef>
              <a:spcAft>
                <a:spcPts val="0"/>
              </a:spcAft>
              <a:buNone/>
            </a:pPr>
            <a:r>
              <a:rPr b="0" i="0" lang="en" sz="2400" u="none" cap="none" strike="noStrike">
                <a:solidFill>
                  <a:srgbClr val="000000"/>
                </a:solidFill>
                <a:latin typeface="Calibri"/>
                <a:ea typeface="Calibri"/>
                <a:cs typeface="Calibri"/>
                <a:sym typeface="Calibri"/>
              </a:rPr>
              <a:t>[  ]	Does your publication include all necessary information?</a:t>
            </a:r>
            <a:br>
              <a:rPr b="0" i="0" lang="en" sz="2400" u="none" cap="none" strike="noStrike">
                <a:solidFill>
                  <a:srgbClr val="000000"/>
                </a:solidFill>
                <a:latin typeface="Calibri"/>
                <a:ea typeface="Calibri"/>
                <a:cs typeface="Calibri"/>
                <a:sym typeface="Calibri"/>
              </a:rPr>
            </a:br>
            <a:r>
              <a:rPr b="0" i="0" lang="en" sz="2400" u="none" cap="none" strike="noStrike">
                <a:solidFill>
                  <a:srgbClr val="000000"/>
                </a:solidFill>
                <a:latin typeface="Calibri"/>
                <a:ea typeface="Calibri"/>
                <a:cs typeface="Calibri"/>
                <a:sym typeface="Calibri"/>
              </a:rPr>
              <a:t>	-  who, what, where, when, why</a:t>
            </a:r>
            <a:br>
              <a:rPr b="0" i="0" lang="en" sz="2400" u="none" cap="none" strike="noStrike">
                <a:solidFill>
                  <a:srgbClr val="000000"/>
                </a:solidFill>
                <a:latin typeface="Calibri"/>
                <a:ea typeface="Calibri"/>
                <a:cs typeface="Calibri"/>
                <a:sym typeface="Calibri"/>
              </a:rPr>
            </a:br>
            <a:r>
              <a:rPr b="0" i="0" lang="en" sz="2400" u="none" cap="none" strike="noStrike">
                <a:solidFill>
                  <a:srgbClr val="000000"/>
                </a:solidFill>
                <a:latin typeface="Calibri"/>
                <a:ea typeface="Calibri"/>
                <a:cs typeface="Calibri"/>
                <a:sym typeface="Calibri"/>
              </a:rPr>
              <a:t>	-  title(s) of the event</a:t>
            </a:r>
            <a:br>
              <a:rPr b="0" i="0" lang="en" sz="2400" u="none" cap="none" strike="noStrike">
                <a:solidFill>
                  <a:srgbClr val="000000"/>
                </a:solidFill>
                <a:latin typeface="Calibri"/>
                <a:ea typeface="Calibri"/>
                <a:cs typeface="Calibri"/>
                <a:sym typeface="Calibri"/>
              </a:rPr>
            </a:br>
            <a:r>
              <a:rPr b="0" i="0" lang="en" sz="2400" u="none" cap="none" strike="noStrike">
                <a:solidFill>
                  <a:srgbClr val="000000"/>
                </a:solidFill>
                <a:latin typeface="Calibri"/>
                <a:ea typeface="Calibri"/>
                <a:cs typeface="Calibri"/>
                <a:sym typeface="Calibri"/>
              </a:rPr>
              <a:t>	-  images and photo credits</a:t>
            </a:r>
            <a:br>
              <a:rPr b="0" i="0" lang="en" sz="2400" u="none" cap="none" strike="noStrike">
                <a:solidFill>
                  <a:srgbClr val="000000"/>
                </a:solidFill>
                <a:latin typeface="Calibri"/>
                <a:ea typeface="Calibri"/>
                <a:cs typeface="Calibri"/>
                <a:sym typeface="Calibri"/>
              </a:rPr>
            </a:br>
            <a:r>
              <a:rPr b="0" i="0" lang="en" sz="2400" u="none" cap="none" strike="noStrike">
                <a:solidFill>
                  <a:srgbClr val="000000"/>
                </a:solidFill>
                <a:latin typeface="Calibri"/>
                <a:ea typeface="Calibri"/>
                <a:cs typeface="Calibri"/>
                <a:sym typeface="Calibri"/>
              </a:rPr>
              <a:t>	-  ticket information</a:t>
            </a:r>
            <a:br>
              <a:rPr b="0" i="0" lang="en" sz="2400" u="none" cap="none" strike="noStrike">
                <a:solidFill>
                  <a:srgbClr val="000000"/>
                </a:solidFill>
                <a:latin typeface="Calibri"/>
                <a:ea typeface="Calibri"/>
                <a:cs typeface="Calibri"/>
                <a:sym typeface="Calibri"/>
              </a:rPr>
            </a:br>
            <a:r>
              <a:rPr b="0" i="0" lang="en" sz="2400" u="none" cap="none" strike="noStrike">
                <a:solidFill>
                  <a:srgbClr val="000000"/>
                </a:solidFill>
                <a:latin typeface="Calibri"/>
                <a:ea typeface="Calibri"/>
                <a:cs typeface="Calibri"/>
                <a:sym typeface="Calibri"/>
              </a:rPr>
              <a:t>	-  sponsors</a:t>
            </a:r>
            <a:br>
              <a:rPr b="0" i="0" lang="en" sz="2400" u="none" cap="none" strike="noStrike">
                <a:solidFill>
                  <a:srgbClr val="000000"/>
                </a:solidFill>
                <a:latin typeface="Calibri"/>
                <a:ea typeface="Calibri"/>
                <a:cs typeface="Calibri"/>
                <a:sym typeface="Calibri"/>
              </a:rPr>
            </a:br>
            <a:r>
              <a:rPr b="0" i="0" lang="en" sz="2400" u="none" cap="none" strike="noStrike">
                <a:solidFill>
                  <a:srgbClr val="000000"/>
                </a:solidFill>
                <a:latin typeface="Calibri"/>
                <a:ea typeface="Calibri"/>
                <a:cs typeface="Calibri"/>
                <a:sym typeface="Calibri"/>
              </a:rPr>
              <a:t>	-  contact information</a:t>
            </a:r>
            <a:br>
              <a:rPr b="0" i="0" lang="en" sz="2400" u="none" cap="none" strike="noStrike">
                <a:solidFill>
                  <a:srgbClr val="000000"/>
                </a:solidFill>
                <a:latin typeface="Calibri"/>
                <a:ea typeface="Calibri"/>
                <a:cs typeface="Calibri"/>
                <a:sym typeface="Calibri"/>
              </a:rPr>
            </a:br>
            <a:r>
              <a:rPr b="0" i="0" lang="en" sz="2400" u="none" cap="none" strike="noStrike">
                <a:solidFill>
                  <a:srgbClr val="000000"/>
                </a:solidFill>
                <a:latin typeface="Calibri"/>
                <a:ea typeface="Calibri"/>
                <a:cs typeface="Calibri"/>
                <a:sym typeface="Calibri"/>
              </a:rPr>
              <a:t>	-  website</a:t>
            </a:r>
            <a:br>
              <a:rPr b="0" i="0" lang="en" sz="2400" u="none" cap="none" strike="noStrike">
                <a:solidFill>
                  <a:srgbClr val="000000"/>
                </a:solidFill>
                <a:latin typeface="Calibri"/>
                <a:ea typeface="Calibri"/>
                <a:cs typeface="Calibri"/>
                <a:sym typeface="Calibri"/>
              </a:rPr>
            </a:br>
            <a:r>
              <a:rPr b="0" i="0" lang="en" sz="2400" u="none" cap="none" strike="noStrike">
                <a:solidFill>
                  <a:srgbClr val="000000"/>
                </a:solidFill>
                <a:latin typeface="Calibri"/>
                <a:ea typeface="Calibri"/>
                <a:cs typeface="Calibri"/>
                <a:sym typeface="Calibri"/>
              </a:rPr>
              <a:t>	-  accessibility information</a:t>
            </a:r>
            <a:endParaRPr/>
          </a:p>
          <a:p>
            <a:pPr indent="0" lvl="0" marL="0" marR="0" rtl="0" algn="l">
              <a:spcBef>
                <a:spcPts val="900"/>
              </a:spcBef>
              <a:spcAft>
                <a:spcPts val="0"/>
              </a:spcAft>
              <a:buNone/>
            </a:pPr>
            <a:r>
              <a:rPr b="0" i="0" lang="en" sz="2400" u="none" cap="none" strike="noStrike">
                <a:solidFill>
                  <a:srgbClr val="000000"/>
                </a:solidFill>
                <a:latin typeface="Calibri"/>
                <a:ea typeface="Calibri"/>
                <a:cs typeface="Calibri"/>
                <a:sym typeface="Calibri"/>
              </a:rPr>
              <a:t>[  ]	Did you proof-read your publication?</a:t>
            </a:r>
            <a:endParaRPr/>
          </a:p>
          <a:p>
            <a:pPr indent="0" lvl="0" marL="0" marR="0" rtl="0" algn="l">
              <a:spcBef>
                <a:spcPts val="900"/>
              </a:spcBef>
              <a:spcAft>
                <a:spcPts val="0"/>
              </a:spcAft>
              <a:buNone/>
            </a:pPr>
            <a:r>
              <a:rPr b="0" i="0" lang="en" sz="2400" u="none" cap="none" strike="noStrike">
                <a:solidFill>
                  <a:srgbClr val="000000"/>
                </a:solidFill>
                <a:latin typeface="Calibri"/>
                <a:ea typeface="Calibri"/>
                <a:cs typeface="Calibri"/>
                <a:sym typeface="Calibri"/>
              </a:rPr>
              <a:t>[  ]	Does it have the university’s accessibility statement?</a:t>
            </a:r>
            <a:endParaRPr/>
          </a:p>
          <a:p>
            <a:pPr indent="0" lvl="0" marL="0" marR="0" rtl="0" algn="l">
              <a:spcBef>
                <a:spcPts val="900"/>
              </a:spcBef>
              <a:spcAft>
                <a:spcPts val="0"/>
              </a:spcAft>
              <a:buNone/>
            </a:pPr>
            <a:r>
              <a:rPr b="0" i="0" lang="en" sz="2400" u="none" cap="none" strike="noStrike">
                <a:solidFill>
                  <a:srgbClr val="000000"/>
                </a:solidFill>
                <a:latin typeface="Calibri"/>
                <a:ea typeface="Calibri"/>
                <a:cs typeface="Calibri"/>
                <a:sym typeface="Calibri"/>
              </a:rPr>
              <a:t>[  ]	Does it have the university logo on it?</a:t>
            </a:r>
            <a:endParaRPr/>
          </a:p>
          <a:p>
            <a:pPr indent="0" lvl="0" marL="0" marR="0" rtl="0" algn="l">
              <a:spcBef>
                <a:spcPts val="900"/>
              </a:spcBef>
              <a:spcAft>
                <a:spcPts val="0"/>
              </a:spcAft>
              <a:buNone/>
            </a:pPr>
            <a:r>
              <a:rPr b="0" i="0" lang="en" sz="2400" u="none" cap="none" strike="noStrike">
                <a:solidFill>
                  <a:srgbClr val="000000"/>
                </a:solidFill>
                <a:latin typeface="Calibri"/>
                <a:ea typeface="Calibri"/>
                <a:cs typeface="Calibri"/>
                <a:sym typeface="Calibri"/>
              </a:rPr>
              <a:t>[  ]	Did you save it as a PDF?</a:t>
            </a:r>
            <a:endParaRPr/>
          </a:p>
          <a:p>
            <a:pPr indent="0" lvl="0" marL="0" marR="0" rtl="0" algn="l">
              <a:spcBef>
                <a:spcPts val="900"/>
              </a:spcBef>
              <a:spcAft>
                <a:spcPts val="0"/>
              </a:spcAft>
              <a:buNone/>
            </a:pPr>
            <a:r>
              <a:rPr b="0" i="0" lang="en" sz="2400" u="none" cap="none" strike="noStrike">
                <a:solidFill>
                  <a:srgbClr val="000000"/>
                </a:solidFill>
                <a:latin typeface="Calibri"/>
                <a:ea typeface="Calibri"/>
                <a:cs typeface="Calibri"/>
                <a:sym typeface="Calibri"/>
              </a:rPr>
              <a:t>[  ]	Is your publication the correct size for what you want printed?</a:t>
            </a:r>
            <a:endParaRPr/>
          </a:p>
          <a:p>
            <a:pPr indent="0" lvl="0" marL="0" marR="0" rtl="0" algn="l">
              <a:spcBef>
                <a:spcPts val="900"/>
              </a:spcBef>
              <a:spcAft>
                <a:spcPts val="0"/>
              </a:spcAft>
              <a:buNone/>
            </a:pPr>
            <a:r>
              <a:t/>
            </a:r>
            <a:endParaRPr b="0" i="0" sz="2400" u="none" cap="none" strike="noStrike">
              <a:solidFill>
                <a:srgbClr val="000000"/>
              </a:solidFill>
              <a:latin typeface="Calibri"/>
              <a:ea typeface="Calibri"/>
              <a:cs typeface="Calibri"/>
              <a:sym typeface="Calibri"/>
            </a:endParaRPr>
          </a:p>
          <a:p>
            <a:pPr indent="0" lvl="0" marL="0" marR="0" rtl="0" algn="l">
              <a:spcBef>
                <a:spcPts val="900"/>
              </a:spcBef>
              <a:spcAft>
                <a:spcPts val="0"/>
              </a:spcAft>
              <a:buNone/>
            </a:pPr>
            <a:r>
              <a:rPr b="0" i="0" lang="en" sz="2400" u="none" cap="none" strike="noStrike">
                <a:solidFill>
                  <a:srgbClr val="000000"/>
                </a:solidFill>
                <a:latin typeface="Calibri"/>
                <a:ea typeface="Calibri"/>
                <a:cs typeface="Calibri"/>
                <a:sym typeface="Calibri"/>
              </a:rPr>
              <a:t>For more tips on designing and creating your publication, visit:</a:t>
            </a:r>
            <a:endParaRPr b="0" i="0" sz="1800" u="none" cap="none" strike="noStrike">
              <a:solidFill>
                <a:schemeClr val="dk1"/>
              </a:solidFill>
              <a:latin typeface="Arial"/>
              <a:ea typeface="Arial"/>
              <a:cs typeface="Arial"/>
              <a:sym typeface="Arial"/>
            </a:endParaRPr>
          </a:p>
        </p:txBody>
      </p:sp>
      <p:sp>
        <p:nvSpPr>
          <p:cNvPr id="131" name="Google Shape;131;p25"/>
          <p:cNvSpPr txBox="1"/>
          <p:nvPr/>
        </p:nvSpPr>
        <p:spPr>
          <a:xfrm>
            <a:off x="40233600" y="25218420"/>
            <a:ext cx="10515600" cy="1503300"/>
          </a:xfrm>
          <a:prstGeom prst="rect">
            <a:avLst/>
          </a:prstGeom>
          <a:noFill/>
          <a:ln>
            <a:noFill/>
          </a:ln>
        </p:spPr>
        <p:txBody>
          <a:bodyPr anchorCtr="0" anchor="t" bIns="365750" lIns="365750" spcFirstLastPara="1" rIns="365750" wrap="square" tIns="365750">
            <a:noAutofit/>
          </a:bodyPr>
          <a:lstStyle/>
          <a:p>
            <a:pPr indent="0" lvl="0" marL="0" marR="0" rtl="0" algn="l">
              <a:spcBef>
                <a:spcPts val="0"/>
              </a:spcBef>
              <a:spcAft>
                <a:spcPts val="0"/>
              </a:spcAft>
              <a:buNone/>
            </a:pPr>
            <a:r>
              <a:rPr b="0" i="0" lang="en" sz="2400" u="sng" cap="none" strike="noStrike">
                <a:solidFill>
                  <a:srgbClr val="000000"/>
                </a:solidFill>
                <a:latin typeface="Calibri"/>
                <a:ea typeface="Calibri"/>
                <a:cs typeface="Calibri"/>
                <a:sym typeface="Calibri"/>
              </a:rPr>
              <a:t>www.pugetsound.edu/about/offices-services/office-of-communications/communications-resources/poster-tips/</a:t>
            </a:r>
            <a:endParaRPr b="0" i="0" sz="1800" u="none" cap="none" strike="noStrike">
              <a:solidFill>
                <a:schemeClr val="dk1"/>
              </a:solidFill>
              <a:latin typeface="Arial"/>
              <a:ea typeface="Arial"/>
              <a:cs typeface="Arial"/>
              <a:sym typeface="Arial"/>
            </a:endParaRPr>
          </a:p>
        </p:txBody>
      </p:sp>
      <p:sp>
        <p:nvSpPr>
          <p:cNvPr id="132" name="Google Shape;132;p25"/>
          <p:cNvSpPr txBox="1"/>
          <p:nvPr/>
        </p:nvSpPr>
        <p:spPr>
          <a:xfrm>
            <a:off x="-8458200" y="0"/>
            <a:ext cx="6629400" cy="9429900"/>
          </a:xfrm>
          <a:prstGeom prst="rect">
            <a:avLst/>
          </a:prstGeom>
          <a:solidFill>
            <a:srgbClr val="D9D9D9"/>
          </a:solidFill>
          <a:ln>
            <a:noFill/>
          </a:ln>
        </p:spPr>
        <p:txBody>
          <a:bodyPr anchorCtr="0" anchor="t" bIns="365750" lIns="365750" spcFirstLastPara="1" rIns="365750" wrap="square" tIns="365750">
            <a:noAutofit/>
          </a:bodyPr>
          <a:lstStyle/>
          <a:p>
            <a:pPr indent="0" lvl="0" marL="0" marR="0" rtl="0" algn="l">
              <a:spcBef>
                <a:spcPts val="0"/>
              </a:spcBef>
              <a:spcAft>
                <a:spcPts val="0"/>
              </a:spcAft>
              <a:buNone/>
            </a:pPr>
            <a:r>
              <a:rPr b="1" i="0" lang="en" sz="2800" u="none" cap="none" strike="noStrike">
                <a:solidFill>
                  <a:srgbClr val="000000"/>
                </a:solidFill>
                <a:latin typeface="Calibri"/>
                <a:ea typeface="Calibri"/>
                <a:cs typeface="Calibri"/>
                <a:sym typeface="Calibri"/>
              </a:rPr>
              <a:t>Logos</a:t>
            </a:r>
            <a:endParaRPr/>
          </a:p>
          <a:p>
            <a:pPr indent="0" lvl="0" marL="0" marR="0" rtl="0" algn="l">
              <a:spcBef>
                <a:spcPts val="900"/>
              </a:spcBef>
              <a:spcAft>
                <a:spcPts val="0"/>
              </a:spcAft>
              <a:buNone/>
            </a:pPr>
            <a:r>
              <a:t/>
            </a:r>
            <a:endParaRPr b="0" i="0" sz="2400" u="none" cap="none" strike="noStrike">
              <a:solidFill>
                <a:srgbClr val="000000"/>
              </a:solidFill>
              <a:latin typeface="Calibri"/>
              <a:ea typeface="Calibri"/>
              <a:cs typeface="Calibri"/>
              <a:sym typeface="Calibri"/>
            </a:endParaRPr>
          </a:p>
          <a:p>
            <a:pPr indent="0" lvl="0" marL="0" marR="0" rtl="0" algn="l">
              <a:spcBef>
                <a:spcPts val="900"/>
              </a:spcBef>
              <a:spcAft>
                <a:spcPts val="0"/>
              </a:spcAft>
              <a:buNone/>
            </a:pPr>
            <a:r>
              <a:t/>
            </a:r>
            <a:endParaRPr b="0" i="0" sz="2400" u="none" cap="none" strike="noStrike">
              <a:solidFill>
                <a:srgbClr val="000000"/>
              </a:solidFill>
              <a:latin typeface="Calibri"/>
              <a:ea typeface="Calibri"/>
              <a:cs typeface="Calibri"/>
              <a:sym typeface="Calibri"/>
            </a:endParaRPr>
          </a:p>
          <a:p>
            <a:pPr indent="0" lvl="0" marL="0" marR="0" rtl="0" algn="l">
              <a:spcBef>
                <a:spcPts val="900"/>
              </a:spcBef>
              <a:spcAft>
                <a:spcPts val="0"/>
              </a:spcAft>
              <a:buNone/>
            </a:pPr>
            <a:r>
              <a:t/>
            </a:r>
            <a:endParaRPr b="0" i="0" sz="2400" u="none" cap="none" strike="noStrike">
              <a:solidFill>
                <a:srgbClr val="000000"/>
              </a:solidFill>
              <a:latin typeface="Calibri"/>
              <a:ea typeface="Calibri"/>
              <a:cs typeface="Calibri"/>
              <a:sym typeface="Calibri"/>
            </a:endParaRPr>
          </a:p>
          <a:p>
            <a:pPr indent="0" lvl="0" marL="0" marR="0" rtl="0" algn="l">
              <a:spcBef>
                <a:spcPts val="900"/>
              </a:spcBef>
              <a:spcAft>
                <a:spcPts val="0"/>
              </a:spcAft>
              <a:buNone/>
            </a:pPr>
            <a:r>
              <a:rPr b="0" i="0" lang="en" sz="2400" u="none" cap="none" strike="noStrike">
                <a:solidFill>
                  <a:srgbClr val="000000"/>
                </a:solidFill>
                <a:latin typeface="Calibri"/>
                <a:ea typeface="Calibri"/>
                <a:cs typeface="Calibri"/>
                <a:sym typeface="Calibri"/>
              </a:rPr>
              <a:t>Please do not reduce the size of these logos. The university logos provided here are sized to the smallest allowable size.  </a:t>
            </a:r>
            <a:endParaRPr/>
          </a:p>
          <a:p>
            <a:pPr indent="0" lvl="0" marL="0" marR="0" rtl="0" algn="l">
              <a:spcBef>
                <a:spcPts val="900"/>
              </a:spcBef>
              <a:spcAft>
                <a:spcPts val="0"/>
              </a:spcAft>
              <a:buNone/>
            </a:pPr>
            <a:r>
              <a:rPr b="0" i="0" lang="en" sz="2400" u="none" cap="none" strike="noStrike">
                <a:solidFill>
                  <a:srgbClr val="000000"/>
                </a:solidFill>
                <a:latin typeface="Calibri"/>
                <a:ea typeface="Calibri"/>
                <a:cs typeface="Calibri"/>
                <a:sym typeface="Calibri"/>
              </a:rPr>
              <a:t>Do not alter the logos in any way. Do not change the colors of the logos. The university logo may appear in Maroon, Black, or White.</a:t>
            </a:r>
            <a:endParaRPr/>
          </a:p>
          <a:p>
            <a:pPr indent="0" lvl="0" marL="0" marR="0" rtl="0" algn="l">
              <a:spcBef>
                <a:spcPts val="900"/>
              </a:spcBef>
              <a:spcAft>
                <a:spcPts val="0"/>
              </a:spcAft>
              <a:buNone/>
            </a:pPr>
            <a:r>
              <a:rPr b="0" i="0" lang="en" sz="2400" u="none" cap="none" strike="noStrike">
                <a:solidFill>
                  <a:srgbClr val="000000"/>
                </a:solidFill>
                <a:latin typeface="Calibri"/>
                <a:ea typeface="Calibri"/>
                <a:cs typeface="Calibri"/>
                <a:sym typeface="Calibri"/>
              </a:rPr>
              <a:t>These laogos may be enlarged by clicking and dragging from the corners while holding down the shift key.</a:t>
            </a:r>
            <a:endParaRPr/>
          </a:p>
          <a:p>
            <a:pPr indent="0" lvl="0" marL="0" marR="0" rtl="0" algn="l">
              <a:spcBef>
                <a:spcPts val="900"/>
              </a:spcBef>
              <a:spcAft>
                <a:spcPts val="0"/>
              </a:spcAft>
              <a:buNone/>
            </a:pPr>
            <a:r>
              <a:rPr b="0" i="0" lang="en" sz="2400" u="none" cap="none" strike="noStrike">
                <a:solidFill>
                  <a:srgbClr val="000000"/>
                </a:solidFill>
                <a:latin typeface="Calibri"/>
                <a:ea typeface="Calibri"/>
                <a:cs typeface="Calibri"/>
                <a:sym typeface="Calibri"/>
              </a:rPr>
              <a:t>Please be sure to consult the Office of Communications Branding Guide when using the logo or when producing materials associated with the university:</a:t>
            </a:r>
            <a:endParaRPr b="0" i="0" sz="1800" u="none" cap="none" strike="noStrike">
              <a:solidFill>
                <a:schemeClr val="dk1"/>
              </a:solidFill>
              <a:latin typeface="Arial"/>
              <a:ea typeface="Arial"/>
              <a:cs typeface="Arial"/>
              <a:sym typeface="Arial"/>
            </a:endParaRPr>
          </a:p>
        </p:txBody>
      </p:sp>
      <p:sp>
        <p:nvSpPr>
          <p:cNvPr id="133" name="Google Shape;133;p25"/>
          <p:cNvSpPr txBox="1"/>
          <p:nvPr/>
        </p:nvSpPr>
        <p:spPr>
          <a:xfrm>
            <a:off x="-8458200" y="10058402"/>
            <a:ext cx="6629400" cy="5840400"/>
          </a:xfrm>
          <a:prstGeom prst="rect">
            <a:avLst/>
          </a:prstGeom>
          <a:solidFill>
            <a:srgbClr val="CCFFFF"/>
          </a:solidFill>
          <a:ln>
            <a:noFill/>
          </a:ln>
        </p:spPr>
        <p:txBody>
          <a:bodyPr anchorCtr="0" anchor="t" bIns="365750" lIns="365750" spcFirstLastPara="1" rIns="365750" wrap="square" tIns="365750">
            <a:noAutofit/>
          </a:bodyPr>
          <a:lstStyle/>
          <a:p>
            <a:pPr indent="0" lvl="0" marL="0" marR="0" rtl="0" algn="l">
              <a:spcBef>
                <a:spcPts val="0"/>
              </a:spcBef>
              <a:spcAft>
                <a:spcPts val="0"/>
              </a:spcAft>
              <a:buNone/>
            </a:pPr>
            <a:r>
              <a:rPr b="1" i="0" lang="en" sz="2800" u="none" cap="none" strike="noStrike">
                <a:solidFill>
                  <a:srgbClr val="000000"/>
                </a:solidFill>
                <a:latin typeface="Calibri"/>
                <a:ea typeface="Calibri"/>
                <a:cs typeface="Calibri"/>
                <a:sym typeface="Calibri"/>
              </a:rPr>
              <a:t>University of Puget Sound Accessibility Statement</a:t>
            </a:r>
            <a:endParaRPr/>
          </a:p>
          <a:p>
            <a:pPr indent="0" lvl="0" marL="0" marR="0" rtl="0" algn="l">
              <a:spcBef>
                <a:spcPts val="900"/>
              </a:spcBef>
              <a:spcAft>
                <a:spcPts val="0"/>
              </a:spcAft>
              <a:buNone/>
            </a:pPr>
            <a:r>
              <a:rPr b="0" i="0" lang="en" sz="2400" u="none" cap="none" strike="noStrike">
                <a:solidFill>
                  <a:srgbClr val="000000"/>
                </a:solidFill>
                <a:latin typeface="Calibri"/>
                <a:ea typeface="Calibri"/>
                <a:cs typeface="Calibri"/>
                <a:sym typeface="Calibri"/>
              </a:rPr>
              <a:t>The university requires all printed materials promoting events (including but not limited to posters, postcards, and event programs ) that are held on campus to include the following accessibility statement (also located on the template): </a:t>
            </a:r>
            <a:endParaRPr/>
          </a:p>
          <a:p>
            <a:pPr indent="0" lvl="0" marL="0" marR="0" rtl="0" algn="l">
              <a:spcBef>
                <a:spcPts val="900"/>
              </a:spcBef>
              <a:spcAft>
                <a:spcPts val="0"/>
              </a:spcAft>
              <a:buNone/>
            </a:pPr>
            <a:r>
              <a:rPr b="0" i="1" lang="en" sz="2400" u="none" cap="none" strike="noStrike">
                <a:solidFill>
                  <a:srgbClr val="000000"/>
                </a:solidFill>
                <a:latin typeface="Calibri"/>
                <a:ea typeface="Calibri"/>
                <a:cs typeface="Calibri"/>
                <a:sym typeface="Calibri"/>
              </a:rPr>
              <a:t>Puget Sound is committed to being accessible to all people. If you have questions about event accessibility, please contact accessibility@pugetsound.edu or visit pugetsound.edu/accessibility.</a:t>
            </a:r>
            <a:endParaRPr b="0" i="0" sz="1800" u="none" cap="none" strike="noStrike">
              <a:solidFill>
                <a:schemeClr val="dk1"/>
              </a:solidFill>
              <a:latin typeface="Arial"/>
              <a:ea typeface="Arial"/>
              <a:cs typeface="Arial"/>
              <a:sym typeface="Arial"/>
            </a:endParaRPr>
          </a:p>
        </p:txBody>
      </p:sp>
      <p:sp>
        <p:nvSpPr>
          <p:cNvPr id="134" name="Google Shape;134;p25"/>
          <p:cNvSpPr txBox="1"/>
          <p:nvPr/>
        </p:nvSpPr>
        <p:spPr>
          <a:xfrm>
            <a:off x="-8458200" y="7448551"/>
            <a:ext cx="6629400" cy="1593900"/>
          </a:xfrm>
          <a:prstGeom prst="rect">
            <a:avLst/>
          </a:prstGeom>
          <a:noFill/>
          <a:ln>
            <a:noFill/>
          </a:ln>
        </p:spPr>
        <p:txBody>
          <a:bodyPr anchorCtr="0" anchor="t" bIns="365750" lIns="365750" spcFirstLastPara="1" rIns="365750" wrap="square" tIns="365750">
            <a:noAutofit/>
          </a:bodyPr>
          <a:lstStyle/>
          <a:p>
            <a:pPr indent="0" lvl="0" marL="0" marR="0" rtl="0" algn="l">
              <a:spcBef>
                <a:spcPts val="0"/>
              </a:spcBef>
              <a:spcAft>
                <a:spcPts val="0"/>
              </a:spcAft>
              <a:buNone/>
            </a:pPr>
            <a:r>
              <a:rPr b="0" i="0" lang="en" sz="2400" u="sng" cap="none" strike="noStrike">
                <a:solidFill>
                  <a:srgbClr val="000000"/>
                </a:solidFill>
                <a:latin typeface="Calibri"/>
                <a:ea typeface="Calibri"/>
                <a:cs typeface="Calibri"/>
                <a:sym typeface="Calibri"/>
              </a:rPr>
              <a:t>www.pugetsound.edu/about/offices--services/office-of-communications/brand-guide--logo/</a:t>
            </a:r>
            <a:endParaRPr b="0" i="0" sz="1800" u="none" cap="none" strike="noStrike">
              <a:solidFill>
                <a:schemeClr val="dk1"/>
              </a:solidFill>
              <a:latin typeface="Arial"/>
              <a:ea typeface="Arial"/>
              <a:cs typeface="Arial"/>
              <a:sym typeface="Arial"/>
            </a:endParaRPr>
          </a:p>
        </p:txBody>
      </p:sp>
      <p:pic>
        <p:nvPicPr>
          <p:cNvPr descr="UofPS_stacked_maroonRGB" id="135" name="Google Shape;135;p25"/>
          <p:cNvPicPr preferRelativeResize="0"/>
          <p:nvPr/>
        </p:nvPicPr>
        <p:blipFill rotWithShape="1">
          <a:blip r:embed="rId3">
            <a:alphaModFix/>
          </a:blip>
          <a:srcRect b="0" l="0" r="0" t="0"/>
          <a:stretch/>
        </p:blipFill>
        <p:spPr>
          <a:xfrm>
            <a:off x="-5201096" y="1175239"/>
            <a:ext cx="765175" cy="712788"/>
          </a:xfrm>
          <a:prstGeom prst="rect">
            <a:avLst/>
          </a:prstGeom>
          <a:noFill/>
          <a:ln>
            <a:noFill/>
          </a:ln>
        </p:spPr>
      </p:pic>
      <p:pic>
        <p:nvPicPr>
          <p:cNvPr descr="UofPS_stacked_blackRGB" id="136" name="Google Shape;136;p25"/>
          <p:cNvPicPr preferRelativeResize="0"/>
          <p:nvPr/>
        </p:nvPicPr>
        <p:blipFill rotWithShape="1">
          <a:blip r:embed="rId4">
            <a:alphaModFix/>
          </a:blip>
          <a:srcRect b="0" l="0" r="0" t="0"/>
          <a:stretch/>
        </p:blipFill>
        <p:spPr>
          <a:xfrm>
            <a:off x="-4213671" y="1175239"/>
            <a:ext cx="763588" cy="712788"/>
          </a:xfrm>
          <a:prstGeom prst="rect">
            <a:avLst/>
          </a:prstGeom>
          <a:noFill/>
          <a:ln>
            <a:noFill/>
          </a:ln>
        </p:spPr>
      </p:pic>
      <p:pic>
        <p:nvPicPr>
          <p:cNvPr descr="UofPS_stacked_reverse" id="137" name="Google Shape;137;p25"/>
          <p:cNvPicPr preferRelativeResize="0"/>
          <p:nvPr/>
        </p:nvPicPr>
        <p:blipFill rotWithShape="1">
          <a:blip r:embed="rId5">
            <a:alphaModFix/>
          </a:blip>
          <a:srcRect b="0" l="0" r="0" t="0"/>
          <a:stretch/>
        </p:blipFill>
        <p:spPr>
          <a:xfrm>
            <a:off x="-3227833" y="1175239"/>
            <a:ext cx="765175" cy="712788"/>
          </a:xfrm>
          <a:prstGeom prst="rect">
            <a:avLst/>
          </a:prstGeom>
          <a:noFill/>
          <a:ln>
            <a:noFill/>
          </a:ln>
        </p:spPr>
      </p:pic>
      <p:pic>
        <p:nvPicPr>
          <p:cNvPr descr="UofPS_stacked_blackRGB" id="138" name="Google Shape;138;p25"/>
          <p:cNvPicPr preferRelativeResize="0"/>
          <p:nvPr/>
        </p:nvPicPr>
        <p:blipFill rotWithShape="1">
          <a:blip r:embed="rId6">
            <a:alphaModFix/>
          </a:blip>
          <a:srcRect b="0" l="0" r="0" t="0"/>
          <a:stretch/>
        </p:blipFill>
        <p:spPr>
          <a:xfrm>
            <a:off x="-7174358" y="1175239"/>
            <a:ext cx="763587" cy="712788"/>
          </a:xfrm>
          <a:prstGeom prst="rect">
            <a:avLst/>
          </a:prstGeom>
          <a:noFill/>
          <a:ln>
            <a:noFill/>
          </a:ln>
        </p:spPr>
      </p:pic>
      <p:pic>
        <p:nvPicPr>
          <p:cNvPr descr="UofPS_stacked_maroonRGB" id="139" name="Google Shape;139;p25"/>
          <p:cNvPicPr preferRelativeResize="0"/>
          <p:nvPr/>
        </p:nvPicPr>
        <p:blipFill rotWithShape="1">
          <a:blip r:embed="rId7">
            <a:alphaModFix/>
          </a:blip>
          <a:srcRect b="0" l="0" r="0" t="0"/>
          <a:stretch/>
        </p:blipFill>
        <p:spPr>
          <a:xfrm>
            <a:off x="-8161784" y="1175239"/>
            <a:ext cx="765176" cy="712788"/>
          </a:xfrm>
          <a:prstGeom prst="rect">
            <a:avLst/>
          </a:prstGeom>
          <a:noFill/>
          <a:ln>
            <a:noFill/>
          </a:ln>
        </p:spPr>
      </p:pic>
      <p:pic>
        <p:nvPicPr>
          <p:cNvPr descr="UofPS_stacked_revsersed on maroonRGB" id="140" name="Google Shape;140;p25"/>
          <p:cNvPicPr preferRelativeResize="0"/>
          <p:nvPr/>
        </p:nvPicPr>
        <p:blipFill rotWithShape="1">
          <a:blip r:embed="rId8">
            <a:alphaModFix/>
          </a:blip>
          <a:srcRect b="0" l="0" r="0" t="0"/>
          <a:stretch/>
        </p:blipFill>
        <p:spPr>
          <a:xfrm>
            <a:off x="-6188521" y="1175239"/>
            <a:ext cx="765175" cy="712788"/>
          </a:xfrm>
          <a:prstGeom prst="rect">
            <a:avLst/>
          </a:prstGeom>
          <a:noFill/>
          <a:ln>
            <a:noFill/>
          </a:ln>
        </p:spPr>
      </p:pic>
      <p:sp>
        <p:nvSpPr>
          <p:cNvPr id="141" name="Google Shape;141;p25"/>
          <p:cNvSpPr/>
          <p:nvPr/>
        </p:nvSpPr>
        <p:spPr>
          <a:xfrm>
            <a:off x="-27889200" y="2743200"/>
            <a:ext cx="457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Calibri"/>
                <a:ea typeface="Calibri"/>
                <a:cs typeface="Calibri"/>
                <a:sym typeface="Calibri"/>
              </a:rPr>
              <a:t>v</a:t>
            </a:r>
            <a:endParaRPr b="0" i="0" sz="1800" u="none" cap="none" strike="noStrike">
              <a:solidFill>
                <a:schemeClr val="lt1"/>
              </a:solidFill>
              <a:latin typeface="Calibri"/>
              <a:ea typeface="Calibri"/>
              <a:cs typeface="Calibri"/>
              <a:sym typeface="Calibri"/>
            </a:endParaRPr>
          </a:p>
        </p:txBody>
      </p:sp>
      <p:sp>
        <p:nvSpPr>
          <p:cNvPr id="142" name="Google Shape;142;p25"/>
          <p:cNvSpPr/>
          <p:nvPr/>
        </p:nvSpPr>
        <p:spPr>
          <a:xfrm>
            <a:off x="56692800" y="2743200"/>
            <a:ext cx="457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Calibri"/>
                <a:ea typeface="Calibri"/>
                <a:cs typeface="Calibri"/>
                <a:sym typeface="Calibri"/>
              </a:rPr>
              <a:t>v</a:t>
            </a:r>
            <a:endParaRPr b="0" i="0" sz="1800" u="none" cap="none" strike="noStrike">
              <a:solidFill>
                <a:schemeClr val="lt1"/>
              </a:solidFill>
              <a:latin typeface="Calibri"/>
              <a:ea typeface="Calibri"/>
              <a:cs typeface="Calibri"/>
              <a:sym typeface="Calibri"/>
            </a:endParaRPr>
          </a:p>
        </p:txBody>
      </p:sp>
      <p:sp>
        <p:nvSpPr>
          <p:cNvPr id="143" name="Google Shape;143;p25"/>
          <p:cNvSpPr/>
          <p:nvPr/>
        </p:nvSpPr>
        <p:spPr>
          <a:xfrm>
            <a:off x="0" y="0"/>
            <a:ext cx="38404800" cy="3886200"/>
          </a:xfrm>
          <a:prstGeom prst="rect">
            <a:avLst/>
          </a:prstGeom>
          <a:solidFill>
            <a:srgbClr val="79010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UofPS_stacked_reverse" id="144" name="Google Shape;144;p25"/>
          <p:cNvPicPr preferRelativeResize="0"/>
          <p:nvPr/>
        </p:nvPicPr>
        <p:blipFill rotWithShape="1">
          <a:blip r:embed="rId9">
            <a:alphaModFix/>
          </a:blip>
          <a:srcRect b="0" l="0" r="0" t="0"/>
          <a:stretch/>
        </p:blipFill>
        <p:spPr>
          <a:xfrm>
            <a:off x="347472" y="283464"/>
            <a:ext cx="3621023" cy="3379492"/>
          </a:xfrm>
          <a:prstGeom prst="rect">
            <a:avLst/>
          </a:prstGeom>
          <a:noFill/>
          <a:ln>
            <a:noFill/>
          </a:ln>
        </p:spPr>
      </p:pic>
      <p:sp>
        <p:nvSpPr>
          <p:cNvPr id="145" name="Google Shape;145;p25"/>
          <p:cNvSpPr txBox="1"/>
          <p:nvPr/>
        </p:nvSpPr>
        <p:spPr>
          <a:xfrm>
            <a:off x="4343400" y="804672"/>
            <a:ext cx="29489400" cy="22860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7500">
                <a:solidFill>
                  <a:schemeClr val="lt1"/>
                </a:solidFill>
              </a:rPr>
              <a:t>Does Faceted Ice Growth Follow a Characteristic Pattern</a:t>
            </a:r>
            <a:endParaRPr b="1" sz="7200">
              <a:solidFill>
                <a:schemeClr val="lt1"/>
              </a:solidFill>
            </a:endParaRPr>
          </a:p>
          <a:p>
            <a:pPr indent="0" lvl="0" marL="0" marR="0" rtl="0" algn="ctr">
              <a:lnSpc>
                <a:spcPct val="115000"/>
              </a:lnSpc>
              <a:spcBef>
                <a:spcPts val="0"/>
              </a:spcBef>
              <a:spcAft>
                <a:spcPts val="0"/>
              </a:spcAft>
              <a:buNone/>
            </a:pPr>
            <a:r>
              <a:rPr lang="en" sz="3600">
                <a:solidFill>
                  <a:schemeClr val="lt1"/>
                </a:solidFill>
              </a:rPr>
              <a:t>Spencer Racca-Gwozdzik, Jake Price, Steven Neshyba</a:t>
            </a:r>
            <a:endParaRPr sz="3600">
              <a:solidFill>
                <a:schemeClr val="lt1"/>
              </a:solidFill>
            </a:endParaRPr>
          </a:p>
          <a:p>
            <a:pPr indent="0" lvl="0" marL="0" marR="0" rtl="0" algn="ctr">
              <a:lnSpc>
                <a:spcPct val="115000"/>
              </a:lnSpc>
              <a:spcBef>
                <a:spcPts val="0"/>
              </a:spcBef>
              <a:spcAft>
                <a:spcPts val="0"/>
              </a:spcAft>
              <a:buNone/>
            </a:pPr>
            <a:r>
              <a:rPr b="0" i="0" lang="en" sz="3600" u="none" cap="none" strike="noStrike">
                <a:solidFill>
                  <a:schemeClr val="lt1"/>
                </a:solidFill>
                <a:latin typeface="Arial"/>
                <a:ea typeface="Arial"/>
                <a:cs typeface="Arial"/>
                <a:sym typeface="Arial"/>
              </a:rPr>
              <a:t>University of Puget Sound</a:t>
            </a:r>
            <a:endParaRPr b="0" i="0" sz="3600" u="none" cap="none" strike="noStrike">
              <a:solidFill>
                <a:schemeClr val="lt1"/>
              </a:solidFill>
              <a:latin typeface="Arial"/>
              <a:ea typeface="Arial"/>
              <a:cs typeface="Arial"/>
              <a:sym typeface="Arial"/>
            </a:endParaRPr>
          </a:p>
        </p:txBody>
      </p:sp>
      <p:sp>
        <p:nvSpPr>
          <p:cNvPr id="146" name="Google Shape;146;p25"/>
          <p:cNvSpPr/>
          <p:nvPr/>
        </p:nvSpPr>
        <p:spPr>
          <a:xfrm rot="5400000">
            <a:off x="914400" y="42062400"/>
            <a:ext cx="457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Calibri"/>
                <a:ea typeface="Calibri"/>
                <a:cs typeface="Calibri"/>
                <a:sym typeface="Calibri"/>
              </a:rPr>
              <a:t>v</a:t>
            </a:r>
            <a:endParaRPr b="0" i="0" sz="1800" u="none" cap="none" strike="noStrike">
              <a:solidFill>
                <a:schemeClr val="lt1"/>
              </a:solidFill>
              <a:latin typeface="Calibri"/>
              <a:ea typeface="Calibri"/>
              <a:cs typeface="Calibri"/>
              <a:sym typeface="Calibri"/>
            </a:endParaRPr>
          </a:p>
        </p:txBody>
      </p:sp>
      <p:sp>
        <p:nvSpPr>
          <p:cNvPr id="147" name="Google Shape;147;p25"/>
          <p:cNvSpPr/>
          <p:nvPr/>
        </p:nvSpPr>
        <p:spPr>
          <a:xfrm rot="5400000">
            <a:off x="914400" y="-9601200"/>
            <a:ext cx="457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Calibri"/>
                <a:ea typeface="Calibri"/>
                <a:cs typeface="Calibri"/>
                <a:sym typeface="Calibri"/>
              </a:rPr>
              <a:t>v</a:t>
            </a:r>
            <a:endParaRPr b="0" i="0" sz="1800" u="none" cap="none" strike="noStrike">
              <a:solidFill>
                <a:schemeClr val="lt1"/>
              </a:solidFill>
              <a:latin typeface="Calibri"/>
              <a:ea typeface="Calibri"/>
              <a:cs typeface="Calibri"/>
              <a:sym typeface="Calibri"/>
            </a:endParaRPr>
          </a:p>
        </p:txBody>
      </p:sp>
      <p:sp>
        <p:nvSpPr>
          <p:cNvPr id="148" name="Google Shape;148;p25"/>
          <p:cNvSpPr txBox="1"/>
          <p:nvPr/>
        </p:nvSpPr>
        <p:spPr>
          <a:xfrm>
            <a:off x="5486402" y="-1143000"/>
            <a:ext cx="27432000" cy="914400"/>
          </a:xfrm>
          <a:prstGeom prst="rect">
            <a:avLst/>
          </a:prstGeom>
          <a:noFill/>
          <a:ln>
            <a:noFill/>
          </a:ln>
        </p:spPr>
        <p:txBody>
          <a:bodyPr anchorCtr="0" anchor="b" bIns="36575" lIns="36575" spcFirstLastPara="1" rIns="36575" wrap="square" tIns="36575">
            <a:noAutofit/>
          </a:bodyPr>
          <a:lstStyle/>
          <a:p>
            <a:pPr indent="0" lvl="0" marL="0" marR="0" rtl="0" algn="ctr">
              <a:spcBef>
                <a:spcPts val="0"/>
              </a:spcBef>
              <a:spcAft>
                <a:spcPts val="0"/>
              </a:spcAft>
              <a:buNone/>
            </a:pPr>
            <a:r>
              <a:rPr lang="en" sz="4800">
                <a:solidFill>
                  <a:schemeClr val="dk1"/>
                </a:solidFill>
                <a:latin typeface="Calibri"/>
                <a:ea typeface="Calibri"/>
                <a:cs typeface="Calibri"/>
                <a:sym typeface="Calibri"/>
              </a:rPr>
              <a:t>SAFETY - Keep all important elements, including text, at least 1/2-inch from edge of page.</a:t>
            </a:r>
            <a:endParaRPr/>
          </a:p>
        </p:txBody>
      </p:sp>
      <p:sp>
        <p:nvSpPr>
          <p:cNvPr id="149" name="Google Shape;149;p25"/>
          <p:cNvSpPr txBox="1"/>
          <p:nvPr/>
        </p:nvSpPr>
        <p:spPr>
          <a:xfrm>
            <a:off x="457200" y="4343400"/>
            <a:ext cx="12593700" cy="804600"/>
          </a:xfrm>
          <a:prstGeom prst="rect">
            <a:avLst/>
          </a:prstGeom>
          <a:solidFill>
            <a:srgbClr val="79010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600">
                <a:solidFill>
                  <a:schemeClr val="lt1"/>
                </a:solidFill>
                <a:latin typeface="Calibri"/>
                <a:ea typeface="Calibri"/>
                <a:cs typeface="Calibri"/>
                <a:sym typeface="Calibri"/>
              </a:rPr>
              <a:t>Introduction</a:t>
            </a:r>
            <a:endParaRPr b="1" sz="3600">
              <a:solidFill>
                <a:schemeClr val="lt1"/>
              </a:solidFill>
              <a:latin typeface="Calibri"/>
              <a:ea typeface="Calibri"/>
              <a:cs typeface="Calibri"/>
              <a:sym typeface="Calibri"/>
            </a:endParaRPr>
          </a:p>
        </p:txBody>
      </p:sp>
      <p:sp>
        <p:nvSpPr>
          <p:cNvPr id="150" name="Google Shape;150;p25"/>
          <p:cNvSpPr txBox="1"/>
          <p:nvPr/>
        </p:nvSpPr>
        <p:spPr>
          <a:xfrm>
            <a:off x="457200" y="18187525"/>
            <a:ext cx="12593700" cy="804600"/>
          </a:xfrm>
          <a:prstGeom prst="rect">
            <a:avLst/>
          </a:prstGeom>
          <a:solidFill>
            <a:srgbClr val="79010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600">
                <a:solidFill>
                  <a:schemeClr val="lt1"/>
                </a:solidFill>
                <a:latin typeface="Calibri"/>
                <a:ea typeface="Calibri"/>
                <a:cs typeface="Calibri"/>
                <a:sym typeface="Calibri"/>
              </a:rPr>
              <a:t>Turing Theory</a:t>
            </a:r>
            <a:endParaRPr b="1" sz="3600">
              <a:solidFill>
                <a:schemeClr val="lt1"/>
              </a:solidFill>
              <a:latin typeface="Calibri"/>
              <a:ea typeface="Calibri"/>
              <a:cs typeface="Calibri"/>
              <a:sym typeface="Calibri"/>
            </a:endParaRPr>
          </a:p>
        </p:txBody>
      </p:sp>
      <p:sp>
        <p:nvSpPr>
          <p:cNvPr id="151" name="Google Shape;151;p25"/>
          <p:cNvSpPr txBox="1"/>
          <p:nvPr/>
        </p:nvSpPr>
        <p:spPr>
          <a:xfrm>
            <a:off x="14216100" y="4343400"/>
            <a:ext cx="14711400" cy="804600"/>
          </a:xfrm>
          <a:prstGeom prst="rect">
            <a:avLst/>
          </a:prstGeom>
          <a:solidFill>
            <a:srgbClr val="79010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600">
                <a:solidFill>
                  <a:schemeClr val="lt1"/>
                </a:solidFill>
                <a:latin typeface="Calibri"/>
                <a:ea typeface="Calibri"/>
                <a:cs typeface="Calibri"/>
                <a:sym typeface="Calibri"/>
              </a:rPr>
              <a:t>Methods</a:t>
            </a:r>
            <a:endParaRPr b="1" sz="3600">
              <a:solidFill>
                <a:schemeClr val="lt1"/>
              </a:solidFill>
              <a:latin typeface="Calibri"/>
              <a:ea typeface="Calibri"/>
              <a:cs typeface="Calibri"/>
              <a:sym typeface="Calibri"/>
            </a:endParaRPr>
          </a:p>
        </p:txBody>
      </p:sp>
      <p:sp>
        <p:nvSpPr>
          <p:cNvPr id="152" name="Google Shape;152;p25"/>
          <p:cNvSpPr txBox="1"/>
          <p:nvPr/>
        </p:nvSpPr>
        <p:spPr>
          <a:xfrm>
            <a:off x="14216100" y="19052275"/>
            <a:ext cx="14711400" cy="804600"/>
          </a:xfrm>
          <a:prstGeom prst="rect">
            <a:avLst/>
          </a:prstGeom>
          <a:solidFill>
            <a:srgbClr val="79010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600">
                <a:solidFill>
                  <a:schemeClr val="lt1"/>
                </a:solidFill>
                <a:latin typeface="Calibri"/>
                <a:ea typeface="Calibri"/>
                <a:cs typeface="Calibri"/>
                <a:sym typeface="Calibri"/>
              </a:rPr>
              <a:t>Results</a:t>
            </a:r>
            <a:endParaRPr b="1" sz="3600">
              <a:solidFill>
                <a:schemeClr val="lt1"/>
              </a:solidFill>
              <a:latin typeface="Calibri"/>
              <a:ea typeface="Calibri"/>
              <a:cs typeface="Calibri"/>
              <a:sym typeface="Calibri"/>
            </a:endParaRPr>
          </a:p>
        </p:txBody>
      </p:sp>
      <p:sp>
        <p:nvSpPr>
          <p:cNvPr id="153" name="Google Shape;153;p25"/>
          <p:cNvSpPr txBox="1"/>
          <p:nvPr/>
        </p:nvSpPr>
        <p:spPr>
          <a:xfrm>
            <a:off x="30092700" y="4343400"/>
            <a:ext cx="7865400" cy="804600"/>
          </a:xfrm>
          <a:prstGeom prst="rect">
            <a:avLst/>
          </a:prstGeom>
          <a:solidFill>
            <a:srgbClr val="79010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600">
                <a:solidFill>
                  <a:schemeClr val="lt1"/>
                </a:solidFill>
                <a:latin typeface="Calibri"/>
                <a:ea typeface="Calibri"/>
                <a:cs typeface="Calibri"/>
                <a:sym typeface="Calibri"/>
              </a:rPr>
              <a:t>Results Cont.</a:t>
            </a:r>
            <a:endParaRPr b="1" sz="3600">
              <a:solidFill>
                <a:schemeClr val="lt1"/>
              </a:solidFill>
              <a:latin typeface="Calibri"/>
              <a:ea typeface="Calibri"/>
              <a:cs typeface="Calibri"/>
              <a:sym typeface="Calibri"/>
            </a:endParaRPr>
          </a:p>
        </p:txBody>
      </p:sp>
      <p:sp>
        <p:nvSpPr>
          <p:cNvPr id="154" name="Google Shape;154;p25"/>
          <p:cNvSpPr txBox="1"/>
          <p:nvPr/>
        </p:nvSpPr>
        <p:spPr>
          <a:xfrm>
            <a:off x="30092700" y="14733838"/>
            <a:ext cx="7865400" cy="804600"/>
          </a:xfrm>
          <a:prstGeom prst="rect">
            <a:avLst/>
          </a:prstGeom>
          <a:solidFill>
            <a:srgbClr val="79010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600">
                <a:solidFill>
                  <a:schemeClr val="lt1"/>
                </a:solidFill>
                <a:latin typeface="Calibri"/>
                <a:ea typeface="Calibri"/>
                <a:cs typeface="Calibri"/>
                <a:sym typeface="Calibri"/>
              </a:rPr>
              <a:t>Future Work</a:t>
            </a:r>
            <a:endParaRPr b="1" sz="3600">
              <a:solidFill>
                <a:schemeClr val="lt1"/>
              </a:solidFill>
              <a:latin typeface="Calibri"/>
              <a:ea typeface="Calibri"/>
              <a:cs typeface="Calibri"/>
              <a:sym typeface="Calibri"/>
            </a:endParaRPr>
          </a:p>
        </p:txBody>
      </p:sp>
      <p:sp>
        <p:nvSpPr>
          <p:cNvPr id="155" name="Google Shape;155;p25"/>
          <p:cNvSpPr txBox="1"/>
          <p:nvPr/>
        </p:nvSpPr>
        <p:spPr>
          <a:xfrm>
            <a:off x="30092700" y="18446825"/>
            <a:ext cx="7865400" cy="804600"/>
          </a:xfrm>
          <a:prstGeom prst="rect">
            <a:avLst/>
          </a:prstGeom>
          <a:solidFill>
            <a:srgbClr val="79010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600">
                <a:solidFill>
                  <a:schemeClr val="lt1"/>
                </a:solidFill>
                <a:latin typeface="Calibri"/>
                <a:ea typeface="Calibri"/>
                <a:cs typeface="Calibri"/>
                <a:sym typeface="Calibri"/>
              </a:rPr>
              <a:t>References</a:t>
            </a:r>
            <a:endParaRPr b="1" sz="3600">
              <a:solidFill>
                <a:schemeClr val="lt1"/>
              </a:solidFill>
              <a:latin typeface="Calibri"/>
              <a:ea typeface="Calibri"/>
              <a:cs typeface="Calibri"/>
              <a:sym typeface="Calibri"/>
            </a:endParaRPr>
          </a:p>
        </p:txBody>
      </p:sp>
      <p:sp>
        <p:nvSpPr>
          <p:cNvPr id="156" name="Google Shape;156;p25"/>
          <p:cNvSpPr txBox="1"/>
          <p:nvPr/>
        </p:nvSpPr>
        <p:spPr>
          <a:xfrm>
            <a:off x="30092700" y="28247413"/>
            <a:ext cx="7865400" cy="804600"/>
          </a:xfrm>
          <a:prstGeom prst="rect">
            <a:avLst/>
          </a:prstGeom>
          <a:solidFill>
            <a:srgbClr val="79010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600">
                <a:solidFill>
                  <a:schemeClr val="lt1"/>
                </a:solidFill>
                <a:latin typeface="Calibri"/>
                <a:ea typeface="Calibri"/>
                <a:cs typeface="Calibri"/>
                <a:sym typeface="Calibri"/>
              </a:rPr>
              <a:t>Acknowledgements</a:t>
            </a:r>
            <a:endParaRPr b="1" sz="3600">
              <a:solidFill>
                <a:schemeClr val="lt1"/>
              </a:solidFill>
              <a:latin typeface="Calibri"/>
              <a:ea typeface="Calibri"/>
              <a:cs typeface="Calibri"/>
              <a:sym typeface="Calibri"/>
            </a:endParaRPr>
          </a:p>
        </p:txBody>
      </p:sp>
      <p:pic>
        <p:nvPicPr>
          <p:cNvPr id="157" name="Google Shape;157;p25"/>
          <p:cNvPicPr preferRelativeResize="0"/>
          <p:nvPr/>
        </p:nvPicPr>
        <p:blipFill rotWithShape="1">
          <a:blip r:embed="rId10">
            <a:alphaModFix/>
          </a:blip>
          <a:srcRect b="22462" l="0" r="0" t="0"/>
          <a:stretch/>
        </p:blipFill>
        <p:spPr>
          <a:xfrm>
            <a:off x="7233150" y="5605200"/>
            <a:ext cx="5647992" cy="3886200"/>
          </a:xfrm>
          <a:prstGeom prst="rect">
            <a:avLst/>
          </a:prstGeom>
          <a:noFill/>
          <a:ln>
            <a:noFill/>
          </a:ln>
        </p:spPr>
      </p:pic>
      <p:pic>
        <p:nvPicPr>
          <p:cNvPr id="158" name="Google Shape;158;p25"/>
          <p:cNvPicPr preferRelativeResize="0"/>
          <p:nvPr/>
        </p:nvPicPr>
        <p:blipFill rotWithShape="1">
          <a:blip r:embed="rId11">
            <a:alphaModFix/>
          </a:blip>
          <a:srcRect b="5320" l="2585" r="31793" t="0"/>
          <a:stretch/>
        </p:blipFill>
        <p:spPr>
          <a:xfrm>
            <a:off x="6909300" y="9733975"/>
            <a:ext cx="5648099" cy="5681958"/>
          </a:xfrm>
          <a:prstGeom prst="rect">
            <a:avLst/>
          </a:prstGeom>
          <a:noFill/>
          <a:ln>
            <a:noFill/>
          </a:ln>
        </p:spPr>
      </p:pic>
      <p:sp>
        <p:nvSpPr>
          <p:cNvPr id="159" name="Google Shape;159;p25"/>
          <p:cNvSpPr txBox="1"/>
          <p:nvPr/>
        </p:nvSpPr>
        <p:spPr>
          <a:xfrm>
            <a:off x="9078691" y="15325208"/>
            <a:ext cx="19569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Calibri"/>
                <a:ea typeface="Calibri"/>
                <a:cs typeface="Calibri"/>
                <a:sym typeface="Calibri"/>
              </a:rPr>
              <a:t>Layers Grown</a:t>
            </a:r>
            <a:endParaRPr sz="1100">
              <a:solidFill>
                <a:srgbClr val="434343"/>
              </a:solidFill>
              <a:latin typeface="Calibri"/>
              <a:ea typeface="Calibri"/>
              <a:cs typeface="Calibri"/>
              <a:sym typeface="Calibri"/>
            </a:endParaRPr>
          </a:p>
        </p:txBody>
      </p:sp>
      <p:sp>
        <p:nvSpPr>
          <p:cNvPr id="160" name="Google Shape;160;p25"/>
          <p:cNvSpPr txBox="1"/>
          <p:nvPr/>
        </p:nvSpPr>
        <p:spPr>
          <a:xfrm>
            <a:off x="7233100" y="9671213"/>
            <a:ext cx="5648100" cy="5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Roughness on a prismatic ice crystal facet.</a:t>
            </a:r>
            <a:endParaRPr sz="2500">
              <a:latin typeface="Calibri"/>
              <a:ea typeface="Calibri"/>
              <a:cs typeface="Calibri"/>
              <a:sym typeface="Calibri"/>
            </a:endParaRPr>
          </a:p>
        </p:txBody>
      </p:sp>
      <p:sp>
        <p:nvSpPr>
          <p:cNvPr id="161" name="Google Shape;161;p25"/>
          <p:cNvSpPr txBox="1"/>
          <p:nvPr/>
        </p:nvSpPr>
        <p:spPr>
          <a:xfrm>
            <a:off x="7095800" y="17466950"/>
            <a:ext cx="2941500" cy="5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A Cirrus Cloud.</a:t>
            </a:r>
            <a:endParaRPr sz="2500">
              <a:latin typeface="Calibri"/>
              <a:ea typeface="Calibri"/>
              <a:cs typeface="Calibri"/>
              <a:sym typeface="Calibri"/>
            </a:endParaRPr>
          </a:p>
        </p:txBody>
      </p:sp>
      <p:sp>
        <p:nvSpPr>
          <p:cNvPr id="162" name="Google Shape;162;p25"/>
          <p:cNvSpPr txBox="1"/>
          <p:nvPr/>
        </p:nvSpPr>
        <p:spPr>
          <a:xfrm>
            <a:off x="7502050" y="15538438"/>
            <a:ext cx="51102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Calibri"/>
                <a:ea typeface="Calibri"/>
                <a:cs typeface="Calibri"/>
                <a:sym typeface="Calibri"/>
              </a:rPr>
              <a:t>A plot showing the number of steps increasing as more layers of ice are grown and steady state is reached.</a:t>
            </a:r>
            <a:endParaRPr sz="2500">
              <a:latin typeface="Calibri"/>
              <a:ea typeface="Calibri"/>
              <a:cs typeface="Calibri"/>
              <a:sym typeface="Calibri"/>
            </a:endParaRPr>
          </a:p>
        </p:txBody>
      </p:sp>
      <p:sp>
        <p:nvSpPr>
          <p:cNvPr id="163" name="Google Shape;163;p25"/>
          <p:cNvSpPr txBox="1"/>
          <p:nvPr/>
        </p:nvSpPr>
        <p:spPr>
          <a:xfrm>
            <a:off x="457200" y="5391150"/>
            <a:ext cx="6452100" cy="100263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Calibri"/>
              <a:buChar char="●"/>
            </a:pPr>
            <a:r>
              <a:rPr lang="en" sz="3000">
                <a:solidFill>
                  <a:schemeClr val="dk1"/>
                </a:solidFill>
                <a:latin typeface="Calibri"/>
                <a:ea typeface="Calibri"/>
                <a:cs typeface="Calibri"/>
                <a:sym typeface="Calibri"/>
              </a:rPr>
              <a:t>In Cirrus clouds, ice growth is </a:t>
            </a:r>
            <a:r>
              <a:rPr b="1" lang="en" sz="3000">
                <a:solidFill>
                  <a:schemeClr val="dk1"/>
                </a:solidFill>
                <a:latin typeface="Calibri"/>
                <a:ea typeface="Calibri"/>
                <a:cs typeface="Calibri"/>
                <a:sym typeface="Calibri"/>
              </a:rPr>
              <a:t>faceted</a:t>
            </a:r>
            <a:r>
              <a:rPr lang="en" sz="3000">
                <a:solidFill>
                  <a:schemeClr val="dk1"/>
                </a:solidFill>
                <a:latin typeface="Calibri"/>
                <a:ea typeface="Calibri"/>
                <a:cs typeface="Calibri"/>
                <a:sym typeface="Calibri"/>
              </a:rPr>
              <a:t> which is different from normal growth that </a:t>
            </a:r>
            <a:r>
              <a:rPr lang="en" sz="3000">
                <a:solidFill>
                  <a:schemeClr val="dk1"/>
                </a:solidFill>
                <a:latin typeface="Calibri"/>
                <a:ea typeface="Calibri"/>
                <a:cs typeface="Calibri"/>
                <a:sym typeface="Calibri"/>
              </a:rPr>
              <a:t>producers</a:t>
            </a:r>
            <a:r>
              <a:rPr lang="en" sz="3000">
                <a:solidFill>
                  <a:schemeClr val="dk1"/>
                </a:solidFill>
                <a:latin typeface="Calibri"/>
                <a:ea typeface="Calibri"/>
                <a:cs typeface="Calibri"/>
                <a:sym typeface="Calibri"/>
              </a:rPr>
              <a:t> snow flakes. </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In one dimensional faceted growth crystals grow on the whole spatial domain, not only at the edges. </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Prismatic (side) facets are modeled and affect how the crystal and cloud as a whole reflects and absorbs light. </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Prismatic facets are also periodic around the crystal.</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Between ice crystals and the surround water vapor, there is a </a:t>
            </a:r>
            <a:r>
              <a:rPr b="1" lang="en" sz="3000">
                <a:solidFill>
                  <a:schemeClr val="dk1"/>
                </a:solidFill>
                <a:latin typeface="Calibri"/>
                <a:ea typeface="Calibri"/>
                <a:cs typeface="Calibri"/>
                <a:sym typeface="Calibri"/>
              </a:rPr>
              <a:t>Quasi-Liquid Layer</a:t>
            </a:r>
            <a:r>
              <a:rPr lang="en" sz="3000">
                <a:solidFill>
                  <a:schemeClr val="dk1"/>
                </a:solidFill>
                <a:latin typeface="Calibri"/>
                <a:ea typeface="Calibri"/>
                <a:cs typeface="Calibri"/>
                <a:sym typeface="Calibri"/>
              </a:rPr>
              <a:t> (QLL) of water molecules that affects the rate the crystal grows. </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The ice model is a system of reaction diffusion equations that describe how the layers of ice and QLL change over time on a spatial domain.</a:t>
            </a:r>
            <a:endParaRPr sz="3000">
              <a:solidFill>
                <a:schemeClr val="dk1"/>
              </a:solidFill>
              <a:latin typeface="Calibri"/>
              <a:ea typeface="Calibri"/>
              <a:cs typeface="Calibri"/>
              <a:sym typeface="Calibri"/>
            </a:endParaRPr>
          </a:p>
        </p:txBody>
      </p:sp>
      <p:pic>
        <p:nvPicPr>
          <p:cNvPr id="164" name="Google Shape;164;p25"/>
          <p:cNvPicPr preferRelativeResize="0"/>
          <p:nvPr/>
        </p:nvPicPr>
        <p:blipFill>
          <a:blip r:embed="rId12">
            <a:alphaModFix/>
          </a:blip>
          <a:stretch>
            <a:fillRect/>
          </a:stretch>
        </p:blipFill>
        <p:spPr>
          <a:xfrm>
            <a:off x="545175" y="24343775"/>
            <a:ext cx="8089900" cy="2623000"/>
          </a:xfrm>
          <a:prstGeom prst="rect">
            <a:avLst/>
          </a:prstGeom>
          <a:noFill/>
          <a:ln>
            <a:noFill/>
          </a:ln>
        </p:spPr>
      </p:pic>
      <p:sp>
        <p:nvSpPr>
          <p:cNvPr id="165" name="Google Shape;165;p25"/>
          <p:cNvSpPr txBox="1"/>
          <p:nvPr/>
        </p:nvSpPr>
        <p:spPr>
          <a:xfrm>
            <a:off x="545175" y="27438000"/>
            <a:ext cx="85386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solidFill>
                  <a:schemeClr val="dk1"/>
                </a:solidFill>
                <a:latin typeface="Calibri"/>
                <a:ea typeface="Calibri"/>
                <a:cs typeface="Calibri"/>
                <a:sym typeface="Calibri"/>
              </a:rPr>
              <a:t>A Diffusion system that has potential to produce a Turing pattern. Species A is an activator of species B, and Species B inhibits Species A.</a:t>
            </a:r>
            <a:endParaRPr sz="2500">
              <a:solidFill>
                <a:schemeClr val="dk1"/>
              </a:solidFill>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p:txBody>
      </p:sp>
      <p:pic>
        <p:nvPicPr>
          <p:cNvPr id="166" name="Google Shape;166;p25"/>
          <p:cNvPicPr preferRelativeResize="0"/>
          <p:nvPr/>
        </p:nvPicPr>
        <p:blipFill rotWithShape="1">
          <a:blip r:embed="rId13">
            <a:alphaModFix/>
          </a:blip>
          <a:srcRect b="0" l="0" r="0" t="6358"/>
          <a:stretch/>
        </p:blipFill>
        <p:spPr>
          <a:xfrm>
            <a:off x="457200" y="28873026"/>
            <a:ext cx="12593700" cy="2824050"/>
          </a:xfrm>
          <a:prstGeom prst="rect">
            <a:avLst/>
          </a:prstGeom>
          <a:noFill/>
          <a:ln>
            <a:noFill/>
          </a:ln>
        </p:spPr>
      </p:pic>
      <p:sp>
        <p:nvSpPr>
          <p:cNvPr id="167" name="Google Shape;167;p25"/>
          <p:cNvSpPr txBox="1"/>
          <p:nvPr/>
        </p:nvSpPr>
        <p:spPr>
          <a:xfrm>
            <a:off x="634500" y="31852450"/>
            <a:ext cx="12239100" cy="11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500">
                <a:solidFill>
                  <a:schemeClr val="dk1"/>
                </a:solidFill>
                <a:latin typeface="Calibri"/>
                <a:ea typeface="Calibri"/>
                <a:cs typeface="Calibri"/>
                <a:sym typeface="Calibri"/>
              </a:rPr>
              <a:t>Images of the Turing pattern resulting from the pictured system. </a:t>
            </a:r>
            <a:endParaRPr sz="2500">
              <a:solidFill>
                <a:schemeClr val="dk1"/>
              </a:solidFill>
              <a:latin typeface="Calibri"/>
              <a:ea typeface="Calibri"/>
              <a:cs typeface="Calibri"/>
              <a:sym typeface="Calibri"/>
            </a:endParaRPr>
          </a:p>
          <a:p>
            <a:pPr indent="0" lvl="0" marL="0" rtl="0" algn="ctr">
              <a:spcBef>
                <a:spcPts val="0"/>
              </a:spcBef>
              <a:spcAft>
                <a:spcPts val="0"/>
              </a:spcAft>
              <a:buNone/>
            </a:pPr>
            <a:r>
              <a:t/>
            </a:r>
            <a:endParaRPr sz="2500">
              <a:latin typeface="Calibri"/>
              <a:ea typeface="Calibri"/>
              <a:cs typeface="Calibri"/>
              <a:sym typeface="Calibri"/>
            </a:endParaRPr>
          </a:p>
        </p:txBody>
      </p:sp>
      <p:pic>
        <p:nvPicPr>
          <p:cNvPr id="168" name="Google Shape;168;p25"/>
          <p:cNvPicPr preferRelativeResize="0"/>
          <p:nvPr/>
        </p:nvPicPr>
        <p:blipFill rotWithShape="1">
          <a:blip r:embed="rId14">
            <a:alphaModFix/>
          </a:blip>
          <a:srcRect b="6115" l="1641" r="51714" t="51561"/>
          <a:stretch/>
        </p:blipFill>
        <p:spPr>
          <a:xfrm>
            <a:off x="9254588" y="23844663"/>
            <a:ext cx="3730200" cy="2877066"/>
          </a:xfrm>
          <a:prstGeom prst="rect">
            <a:avLst/>
          </a:prstGeom>
          <a:noFill/>
          <a:ln>
            <a:noFill/>
          </a:ln>
        </p:spPr>
      </p:pic>
      <p:sp>
        <p:nvSpPr>
          <p:cNvPr id="169" name="Google Shape;169;p25"/>
          <p:cNvSpPr txBox="1"/>
          <p:nvPr/>
        </p:nvSpPr>
        <p:spPr>
          <a:xfrm>
            <a:off x="30834692" y="32232600"/>
            <a:ext cx="7113000" cy="2154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r>
              <a:rPr lang="en" sz="1400" cap="none">
                <a:solidFill>
                  <a:srgbClr val="000000"/>
                </a:solidFill>
                <a:latin typeface="Calibri"/>
                <a:ea typeface="Calibri"/>
                <a:cs typeface="Calibri"/>
                <a:sym typeface="Calibri"/>
              </a:rPr>
              <a:t>PRINTED BY PRINT &amp; COPY SERVICES AT UNIVERSITY OF PUGET SOUND  |  PUGETSOUND.EDU/PCS</a:t>
            </a:r>
            <a:endParaRPr sz="1400">
              <a:solidFill>
                <a:srgbClr val="000000"/>
              </a:solidFill>
              <a:latin typeface="Calibri"/>
              <a:ea typeface="Calibri"/>
              <a:cs typeface="Calibri"/>
              <a:sym typeface="Calibri"/>
            </a:endParaRPr>
          </a:p>
        </p:txBody>
      </p:sp>
      <p:sp>
        <p:nvSpPr>
          <p:cNvPr id="170" name="Google Shape;170;p25"/>
          <p:cNvSpPr txBox="1"/>
          <p:nvPr/>
        </p:nvSpPr>
        <p:spPr>
          <a:xfrm>
            <a:off x="9254588" y="26769975"/>
            <a:ext cx="37302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Calibri"/>
                <a:ea typeface="Calibri"/>
                <a:cs typeface="Calibri"/>
                <a:sym typeface="Calibri"/>
              </a:rPr>
              <a:t>Simulated coral reef growth using a reaction diffusion system that produces Turing patterns.</a:t>
            </a:r>
            <a:endParaRPr sz="2500">
              <a:solidFill>
                <a:schemeClr val="dk1"/>
              </a:solidFill>
              <a:latin typeface="Calibri"/>
              <a:ea typeface="Calibri"/>
              <a:cs typeface="Calibri"/>
              <a:sym typeface="Calibri"/>
            </a:endParaRPr>
          </a:p>
        </p:txBody>
      </p:sp>
      <p:pic>
        <p:nvPicPr>
          <p:cNvPr id="171" name="Google Shape;171;p25"/>
          <p:cNvPicPr preferRelativeResize="0"/>
          <p:nvPr/>
        </p:nvPicPr>
        <p:blipFill>
          <a:blip r:embed="rId15">
            <a:alphaModFix/>
          </a:blip>
          <a:stretch>
            <a:fillRect/>
          </a:stretch>
        </p:blipFill>
        <p:spPr>
          <a:xfrm>
            <a:off x="9309175" y="19827543"/>
            <a:ext cx="3621025" cy="2724282"/>
          </a:xfrm>
          <a:prstGeom prst="rect">
            <a:avLst/>
          </a:prstGeom>
          <a:noFill/>
          <a:ln>
            <a:noFill/>
          </a:ln>
        </p:spPr>
      </p:pic>
      <p:sp>
        <p:nvSpPr>
          <p:cNvPr id="172" name="Google Shape;172;p25"/>
          <p:cNvSpPr txBox="1"/>
          <p:nvPr/>
        </p:nvSpPr>
        <p:spPr>
          <a:xfrm>
            <a:off x="545225" y="19332475"/>
            <a:ext cx="8089800" cy="56820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Calibri"/>
              <a:buChar char="●"/>
            </a:pPr>
            <a:r>
              <a:rPr lang="en" sz="3000">
                <a:solidFill>
                  <a:schemeClr val="dk1"/>
                </a:solidFill>
                <a:latin typeface="Calibri"/>
                <a:ea typeface="Calibri"/>
                <a:cs typeface="Calibri"/>
                <a:sym typeface="Calibri"/>
              </a:rPr>
              <a:t>Turing patterns can form in reaction diffusion systems of two or more species. </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Turing patterns are responsible for real life phenomenon like zebra stripes, coral growth, and snail shell patterns.</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A Turing pattern could describe the roughness pattern that forms as ice grows because the ice model is a reaction diffusion system. </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A potential Turing system requires specific parameter values to produce a Turing pattern.</a:t>
            </a:r>
            <a:endParaRPr sz="3000">
              <a:solidFill>
                <a:schemeClr val="dk1"/>
              </a:solidFill>
              <a:latin typeface="Calibri"/>
              <a:ea typeface="Calibri"/>
              <a:cs typeface="Calibri"/>
              <a:sym typeface="Calibri"/>
            </a:endParaRPr>
          </a:p>
        </p:txBody>
      </p:sp>
      <p:sp>
        <p:nvSpPr>
          <p:cNvPr id="173" name="Google Shape;173;p25"/>
          <p:cNvSpPr txBox="1"/>
          <p:nvPr/>
        </p:nvSpPr>
        <p:spPr>
          <a:xfrm>
            <a:off x="9254600" y="22639550"/>
            <a:ext cx="3730200" cy="13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500">
                <a:solidFill>
                  <a:schemeClr val="dk1"/>
                </a:solidFill>
                <a:latin typeface="Calibri"/>
                <a:ea typeface="Calibri"/>
                <a:cs typeface="Calibri"/>
                <a:sym typeface="Calibri"/>
              </a:rPr>
              <a:t>Patterns on snail shells exhibit Turing patterns naturally.</a:t>
            </a:r>
            <a:endParaRPr sz="2500">
              <a:solidFill>
                <a:schemeClr val="dk1"/>
              </a:solidFill>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p:txBody>
      </p:sp>
      <p:pic>
        <p:nvPicPr>
          <p:cNvPr id="174" name="Google Shape;174;p25"/>
          <p:cNvPicPr preferRelativeResize="0"/>
          <p:nvPr/>
        </p:nvPicPr>
        <p:blipFill rotWithShape="1">
          <a:blip r:embed="rId16">
            <a:alphaModFix/>
          </a:blip>
          <a:srcRect b="1323" l="0" r="0" t="1333"/>
          <a:stretch/>
        </p:blipFill>
        <p:spPr>
          <a:xfrm>
            <a:off x="14602887" y="11117600"/>
            <a:ext cx="13501974" cy="7166514"/>
          </a:xfrm>
          <a:prstGeom prst="rect">
            <a:avLst/>
          </a:prstGeom>
          <a:noFill/>
          <a:ln>
            <a:noFill/>
          </a:ln>
        </p:spPr>
      </p:pic>
      <p:pic>
        <p:nvPicPr>
          <p:cNvPr id="175" name="Google Shape;175;p25"/>
          <p:cNvPicPr preferRelativeResize="0"/>
          <p:nvPr/>
        </p:nvPicPr>
        <p:blipFill rotWithShape="1">
          <a:blip r:embed="rId17">
            <a:alphaModFix/>
          </a:blip>
          <a:srcRect b="30550" l="0" r="0" t="0"/>
          <a:stretch/>
        </p:blipFill>
        <p:spPr>
          <a:xfrm>
            <a:off x="20907553" y="7299637"/>
            <a:ext cx="7633100" cy="2877050"/>
          </a:xfrm>
          <a:prstGeom prst="rect">
            <a:avLst/>
          </a:prstGeom>
          <a:noFill/>
          <a:ln>
            <a:noFill/>
          </a:ln>
        </p:spPr>
      </p:pic>
      <p:sp>
        <p:nvSpPr>
          <p:cNvPr id="176" name="Google Shape;176;p25"/>
          <p:cNvSpPr txBox="1"/>
          <p:nvPr/>
        </p:nvSpPr>
        <p:spPr>
          <a:xfrm>
            <a:off x="17447400" y="18256425"/>
            <a:ext cx="8248800" cy="71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500">
                <a:solidFill>
                  <a:schemeClr val="dk1"/>
                </a:solidFill>
                <a:latin typeface="Calibri"/>
                <a:ea typeface="Calibri"/>
                <a:cs typeface="Calibri"/>
                <a:sym typeface="Calibri"/>
              </a:rPr>
              <a:t>Results of the ice model in one dimension.</a:t>
            </a:r>
            <a:endParaRPr sz="2500">
              <a:solidFill>
                <a:schemeClr val="dk1"/>
              </a:solidFill>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p:txBody>
      </p:sp>
      <p:sp>
        <p:nvSpPr>
          <p:cNvPr id="177" name="Google Shape;177;p25"/>
          <p:cNvSpPr txBox="1"/>
          <p:nvPr/>
        </p:nvSpPr>
        <p:spPr>
          <a:xfrm>
            <a:off x="22419975" y="10224050"/>
            <a:ext cx="5486400" cy="11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500">
                <a:solidFill>
                  <a:schemeClr val="dk1"/>
                </a:solidFill>
                <a:latin typeface="Calibri"/>
                <a:ea typeface="Calibri"/>
                <a:cs typeface="Calibri"/>
                <a:sym typeface="Calibri"/>
              </a:rPr>
              <a:t>The System of equations used to model ice growth. </a:t>
            </a:r>
            <a:endParaRPr sz="2500">
              <a:solidFill>
                <a:schemeClr val="dk1"/>
              </a:solidFill>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p:txBody>
      </p:sp>
      <p:sp>
        <p:nvSpPr>
          <p:cNvPr id="178" name="Google Shape;178;p25"/>
          <p:cNvSpPr txBox="1"/>
          <p:nvPr/>
        </p:nvSpPr>
        <p:spPr>
          <a:xfrm>
            <a:off x="14329850" y="5547375"/>
            <a:ext cx="14711400" cy="4511100"/>
          </a:xfrm>
          <a:prstGeom prst="rect">
            <a:avLst/>
          </a:prstGeom>
          <a:noFill/>
          <a:ln>
            <a:noFill/>
          </a:ln>
        </p:spPr>
        <p:txBody>
          <a:bodyPr anchorCtr="0" anchor="t" bIns="0" lIns="91425" spcFirstLastPara="1" rIns="91425" wrap="square" tIns="0">
            <a:noAutofit/>
          </a:bodyPr>
          <a:lstStyle/>
          <a:p>
            <a:pPr indent="-373380" lvl="0" marL="411480" marR="91440" rtl="0" algn="l">
              <a:spcBef>
                <a:spcPts val="0"/>
              </a:spcBef>
              <a:spcAft>
                <a:spcPts val="0"/>
              </a:spcAft>
              <a:buSzPts val="3000"/>
              <a:buFont typeface="Calibri"/>
              <a:buChar char="●"/>
            </a:pPr>
            <a:r>
              <a:rPr lang="en" sz="3000">
                <a:latin typeface="Calibri"/>
                <a:ea typeface="Calibri"/>
                <a:cs typeface="Calibri"/>
                <a:sym typeface="Calibri"/>
              </a:rPr>
              <a:t>Two Methods of investigating Turing Patterns were used.</a:t>
            </a:r>
            <a:endParaRPr sz="3000">
              <a:latin typeface="Calibri"/>
              <a:ea typeface="Calibri"/>
              <a:cs typeface="Calibri"/>
              <a:sym typeface="Calibri"/>
            </a:endParaRPr>
          </a:p>
          <a:p>
            <a:pPr indent="-373380" lvl="0" marL="640080" rtl="0" algn="l">
              <a:spcBef>
                <a:spcPts val="0"/>
              </a:spcBef>
              <a:spcAft>
                <a:spcPts val="0"/>
              </a:spcAft>
              <a:buSzPts val="3000"/>
              <a:buFont typeface="Calibri"/>
              <a:buAutoNum type="arabicParenR"/>
            </a:pPr>
            <a:r>
              <a:rPr lang="en" sz="3000">
                <a:latin typeface="Calibri"/>
                <a:ea typeface="Calibri"/>
                <a:cs typeface="Calibri"/>
                <a:sym typeface="Calibri"/>
              </a:rPr>
              <a:t>Comparing known Turing pattern models to the ice system</a:t>
            </a:r>
            <a:endParaRPr sz="3000">
              <a:latin typeface="Calibri"/>
              <a:ea typeface="Calibri"/>
              <a:cs typeface="Calibri"/>
              <a:sym typeface="Calibri"/>
            </a:endParaRPr>
          </a:p>
          <a:p>
            <a:pPr indent="-373380" lvl="0" marL="640080" rtl="0" algn="l">
              <a:spcBef>
                <a:spcPts val="0"/>
              </a:spcBef>
              <a:spcAft>
                <a:spcPts val="0"/>
              </a:spcAft>
              <a:buSzPts val="3000"/>
              <a:buFont typeface="Calibri"/>
              <a:buAutoNum type="arabicParenR"/>
            </a:pPr>
            <a:r>
              <a:rPr lang="en" sz="3000">
                <a:latin typeface="Calibri"/>
                <a:ea typeface="Calibri"/>
                <a:cs typeface="Calibri"/>
                <a:sym typeface="Calibri"/>
              </a:rPr>
              <a:t>Assuming a Turing like pattern exists and testing parameters to find wavelength dependence</a:t>
            </a:r>
            <a:endParaRPr sz="3000">
              <a:latin typeface="Calibri"/>
              <a:ea typeface="Calibri"/>
              <a:cs typeface="Calibri"/>
              <a:sym typeface="Calibri"/>
            </a:endParaRPr>
          </a:p>
          <a:p>
            <a:pPr indent="-373380" lvl="0" marL="868680" rtl="0" algn="l">
              <a:spcBef>
                <a:spcPts val="0"/>
              </a:spcBef>
              <a:spcAft>
                <a:spcPts val="0"/>
              </a:spcAft>
              <a:buSzPts val="3000"/>
              <a:buFont typeface="Calibri"/>
              <a:buChar char="●"/>
            </a:pPr>
            <a:r>
              <a:rPr lang="en" sz="3000">
                <a:latin typeface="Calibri"/>
                <a:ea typeface="Calibri"/>
                <a:cs typeface="Calibri"/>
                <a:sym typeface="Calibri"/>
              </a:rPr>
              <a:t>In Turing systems, the </a:t>
            </a:r>
            <a:r>
              <a:rPr b="1" lang="en" sz="3000">
                <a:latin typeface="Calibri"/>
                <a:ea typeface="Calibri"/>
                <a:cs typeface="Calibri"/>
                <a:sym typeface="Calibri"/>
              </a:rPr>
              <a:t>wavelength </a:t>
            </a:r>
            <a:r>
              <a:rPr lang="en" sz="3000">
                <a:latin typeface="Calibri"/>
                <a:ea typeface="Calibri"/>
                <a:cs typeface="Calibri"/>
                <a:sym typeface="Calibri"/>
              </a:rPr>
              <a:t>of an </a:t>
            </a:r>
            <a:endParaRPr sz="3000">
              <a:latin typeface="Calibri"/>
              <a:ea typeface="Calibri"/>
              <a:cs typeface="Calibri"/>
              <a:sym typeface="Calibri"/>
            </a:endParaRPr>
          </a:p>
          <a:p>
            <a:pPr indent="0" lvl="0" marL="868680" rtl="0" algn="l">
              <a:spcBef>
                <a:spcPts val="0"/>
              </a:spcBef>
              <a:spcAft>
                <a:spcPts val="0"/>
              </a:spcAft>
              <a:buNone/>
            </a:pPr>
            <a:r>
              <a:rPr lang="en" sz="3000">
                <a:latin typeface="Calibri"/>
                <a:ea typeface="Calibri"/>
                <a:cs typeface="Calibri"/>
                <a:sym typeface="Calibri"/>
              </a:rPr>
              <a:t>observed pattern, is proportional to the </a:t>
            </a:r>
            <a:endParaRPr sz="3000">
              <a:latin typeface="Calibri"/>
              <a:ea typeface="Calibri"/>
              <a:cs typeface="Calibri"/>
              <a:sym typeface="Calibri"/>
            </a:endParaRPr>
          </a:p>
          <a:p>
            <a:pPr indent="0" lvl="0" marL="868680" rtl="0" algn="l">
              <a:spcBef>
                <a:spcPts val="0"/>
              </a:spcBef>
              <a:spcAft>
                <a:spcPts val="0"/>
              </a:spcAft>
              <a:buNone/>
            </a:pPr>
            <a:r>
              <a:rPr lang="en" sz="3000">
                <a:latin typeface="Calibri"/>
                <a:ea typeface="Calibri"/>
                <a:cs typeface="Calibri"/>
                <a:sym typeface="Calibri"/>
              </a:rPr>
              <a:t>square root of the Diffusion (</a:t>
            </a:r>
            <a:r>
              <a:rPr lang="en" sz="3000">
                <a:solidFill>
                  <a:srgbClr val="000000"/>
                </a:solidFill>
                <a:latin typeface="Calibri"/>
                <a:ea typeface="Calibri"/>
                <a:cs typeface="Calibri"/>
                <a:sym typeface="Calibri"/>
              </a:rPr>
              <a:t>Ouyang</a:t>
            </a:r>
            <a:r>
              <a:rPr lang="en" sz="3000">
                <a:latin typeface="Calibri"/>
                <a:ea typeface="Calibri"/>
                <a:cs typeface="Calibri"/>
                <a:sym typeface="Calibri"/>
              </a:rPr>
              <a:t>). </a:t>
            </a:r>
            <a:endParaRPr sz="3000">
              <a:latin typeface="Calibri"/>
              <a:ea typeface="Calibri"/>
              <a:cs typeface="Calibri"/>
              <a:sym typeface="Calibri"/>
            </a:endParaRPr>
          </a:p>
          <a:p>
            <a:pPr indent="0" lvl="0" marL="0" rtl="0" algn="l">
              <a:spcBef>
                <a:spcPts val="0"/>
              </a:spcBef>
              <a:spcAft>
                <a:spcPts val="0"/>
              </a:spcAft>
              <a:buNone/>
            </a:pPr>
            <a:r>
              <a:rPr lang="en" sz="3000">
                <a:solidFill>
                  <a:srgbClr val="000000"/>
                </a:solidFill>
                <a:latin typeface="Calibri"/>
                <a:ea typeface="Calibri"/>
                <a:cs typeface="Calibri"/>
                <a:sym typeface="Calibri"/>
              </a:rPr>
              <a:t>               λ = kD</a:t>
            </a:r>
            <a:r>
              <a:rPr baseline="30000" lang="en" sz="3000">
                <a:solidFill>
                  <a:srgbClr val="000000"/>
                </a:solidFill>
                <a:latin typeface="Calibri"/>
                <a:ea typeface="Calibri"/>
                <a:cs typeface="Calibri"/>
                <a:sym typeface="Calibri"/>
              </a:rPr>
              <a:t>1/2</a:t>
            </a:r>
            <a:r>
              <a:rPr lang="en" sz="3000">
                <a:solidFill>
                  <a:srgbClr val="000000"/>
                </a:solidFill>
                <a:latin typeface="Calibri"/>
                <a:ea typeface="Calibri"/>
                <a:cs typeface="Calibri"/>
                <a:sym typeface="Calibri"/>
              </a:rPr>
              <a:t>, where k is a constant.</a:t>
            </a:r>
            <a:endParaRPr sz="3000">
              <a:solidFill>
                <a:srgbClr val="000000"/>
              </a:solidFill>
              <a:latin typeface="Calibri"/>
              <a:ea typeface="Calibri"/>
              <a:cs typeface="Calibri"/>
              <a:sym typeface="Calibri"/>
            </a:endParaRPr>
          </a:p>
          <a:p>
            <a:pPr indent="-373380" lvl="0" marL="868680" rtl="0" algn="l">
              <a:spcBef>
                <a:spcPts val="0"/>
              </a:spcBef>
              <a:spcAft>
                <a:spcPts val="0"/>
              </a:spcAft>
              <a:buClr>
                <a:srgbClr val="000000"/>
              </a:buClr>
              <a:buSzPts val="3000"/>
              <a:buFont typeface="Calibri"/>
              <a:buChar char="★"/>
            </a:pPr>
            <a:r>
              <a:rPr lang="en" sz="3000">
                <a:latin typeface="Calibri"/>
                <a:ea typeface="Calibri"/>
                <a:cs typeface="Calibri"/>
                <a:sym typeface="Calibri"/>
              </a:rPr>
              <a:t>The wavelength, </a:t>
            </a:r>
            <a:r>
              <a:rPr lang="en" sz="3000">
                <a:solidFill>
                  <a:srgbClr val="000000"/>
                </a:solidFill>
                <a:latin typeface="Calibri"/>
                <a:ea typeface="Calibri"/>
                <a:cs typeface="Calibri"/>
                <a:sym typeface="Calibri"/>
              </a:rPr>
              <a:t>λ was defined as the </a:t>
            </a:r>
            <a:endParaRPr sz="3000">
              <a:solidFill>
                <a:srgbClr val="000000"/>
              </a:solidFill>
              <a:latin typeface="Calibri"/>
              <a:ea typeface="Calibri"/>
              <a:cs typeface="Calibri"/>
              <a:sym typeface="Calibri"/>
            </a:endParaRPr>
          </a:p>
          <a:p>
            <a:pPr indent="0" lvl="0" marL="868680" rtl="0" algn="l">
              <a:spcBef>
                <a:spcPts val="0"/>
              </a:spcBef>
              <a:spcAft>
                <a:spcPts val="0"/>
              </a:spcAft>
              <a:buNone/>
            </a:pPr>
            <a:r>
              <a:rPr lang="en" sz="3000">
                <a:solidFill>
                  <a:schemeClr val="dk1"/>
                </a:solidFill>
                <a:latin typeface="Calibri"/>
                <a:ea typeface="Calibri"/>
                <a:cs typeface="Calibri"/>
                <a:sym typeface="Calibri"/>
              </a:rPr>
              <a:t>the length of the facet (L) </a:t>
            </a:r>
            <a:r>
              <a:rPr lang="en" sz="3000">
                <a:solidFill>
                  <a:srgbClr val="000000"/>
                </a:solidFill>
                <a:latin typeface="Calibri"/>
                <a:ea typeface="Calibri"/>
                <a:cs typeface="Calibri"/>
                <a:sym typeface="Calibri"/>
              </a:rPr>
              <a:t>divided by </a:t>
            </a:r>
            <a:endParaRPr sz="3000">
              <a:solidFill>
                <a:srgbClr val="000000"/>
              </a:solidFill>
              <a:latin typeface="Calibri"/>
              <a:ea typeface="Calibri"/>
              <a:cs typeface="Calibri"/>
              <a:sym typeface="Calibri"/>
            </a:endParaRPr>
          </a:p>
          <a:p>
            <a:pPr indent="0" lvl="0" marL="868680" rtl="0" algn="l">
              <a:spcBef>
                <a:spcPts val="0"/>
              </a:spcBef>
              <a:spcAft>
                <a:spcPts val="0"/>
              </a:spcAft>
              <a:buNone/>
            </a:pPr>
            <a:r>
              <a:rPr lang="en" sz="3000">
                <a:solidFill>
                  <a:schemeClr val="dk1"/>
                </a:solidFill>
                <a:latin typeface="Calibri"/>
                <a:ea typeface="Calibri"/>
                <a:cs typeface="Calibri"/>
                <a:sym typeface="Calibri"/>
              </a:rPr>
              <a:t>Number of Steps at </a:t>
            </a:r>
            <a:endParaRPr sz="3000">
              <a:solidFill>
                <a:schemeClr val="dk1"/>
              </a:solidFill>
              <a:latin typeface="Calibri"/>
              <a:ea typeface="Calibri"/>
              <a:cs typeface="Calibri"/>
              <a:sym typeface="Calibri"/>
            </a:endParaRPr>
          </a:p>
          <a:p>
            <a:pPr indent="0" lvl="0" marL="868680" rtl="0" algn="l">
              <a:spcBef>
                <a:spcPts val="0"/>
              </a:spcBef>
              <a:spcAft>
                <a:spcPts val="0"/>
              </a:spcAft>
              <a:buNone/>
            </a:pPr>
            <a:r>
              <a:rPr lang="en" sz="3000">
                <a:solidFill>
                  <a:schemeClr val="dk1"/>
                </a:solidFill>
                <a:latin typeface="Calibri"/>
                <a:ea typeface="Calibri"/>
                <a:cs typeface="Calibri"/>
                <a:sym typeface="Calibri"/>
              </a:rPr>
              <a:t>steady state (N</a:t>
            </a:r>
            <a:r>
              <a:rPr baseline="-25000" lang="en" sz="3000">
                <a:solidFill>
                  <a:schemeClr val="dk1"/>
                </a:solidFill>
                <a:latin typeface="Calibri"/>
                <a:ea typeface="Calibri"/>
                <a:cs typeface="Calibri"/>
                <a:sym typeface="Calibri"/>
              </a:rPr>
              <a:t>SS</a:t>
            </a:r>
            <a:r>
              <a:rPr lang="en" sz="3000">
                <a:solidFill>
                  <a:schemeClr val="dk1"/>
                </a:solidFill>
                <a:latin typeface="Calibri"/>
                <a:ea typeface="Calibri"/>
                <a:cs typeface="Calibri"/>
                <a:sym typeface="Calibri"/>
              </a:rPr>
              <a:t>)</a:t>
            </a:r>
            <a:r>
              <a:rPr lang="en" sz="3000">
                <a:solidFill>
                  <a:srgbClr val="000000"/>
                </a:solidFill>
                <a:latin typeface="Calibri"/>
                <a:ea typeface="Calibri"/>
                <a:cs typeface="Calibri"/>
                <a:sym typeface="Calibri"/>
              </a:rPr>
              <a:t>. </a:t>
            </a:r>
            <a:endParaRPr sz="3000">
              <a:latin typeface="Calibri"/>
              <a:ea typeface="Calibri"/>
              <a:cs typeface="Calibri"/>
              <a:sym typeface="Calibri"/>
            </a:endParaRPr>
          </a:p>
        </p:txBody>
      </p:sp>
      <p:pic>
        <p:nvPicPr>
          <p:cNvPr id="179" name="Google Shape;179;p25" title="Chart"/>
          <p:cNvPicPr preferRelativeResize="0"/>
          <p:nvPr/>
        </p:nvPicPr>
        <p:blipFill>
          <a:blip r:embed="rId18">
            <a:alphaModFix/>
          </a:blip>
          <a:stretch>
            <a:fillRect/>
          </a:stretch>
        </p:blipFill>
        <p:spPr>
          <a:xfrm>
            <a:off x="13604322" y="25858600"/>
            <a:ext cx="7633099" cy="4716426"/>
          </a:xfrm>
          <a:prstGeom prst="rect">
            <a:avLst/>
          </a:prstGeom>
          <a:noFill/>
          <a:ln>
            <a:noFill/>
          </a:ln>
        </p:spPr>
      </p:pic>
      <p:pic>
        <p:nvPicPr>
          <p:cNvPr id="180" name="Google Shape;180;p25" title="Chart"/>
          <p:cNvPicPr preferRelativeResize="0"/>
          <p:nvPr/>
        </p:nvPicPr>
        <p:blipFill>
          <a:blip r:embed="rId19">
            <a:alphaModFix/>
          </a:blip>
          <a:stretch>
            <a:fillRect/>
          </a:stretch>
        </p:blipFill>
        <p:spPr>
          <a:xfrm>
            <a:off x="20907550" y="25515500"/>
            <a:ext cx="8089799" cy="5001743"/>
          </a:xfrm>
          <a:prstGeom prst="rect">
            <a:avLst/>
          </a:prstGeom>
          <a:noFill/>
          <a:ln>
            <a:noFill/>
          </a:ln>
        </p:spPr>
      </p:pic>
      <p:pic>
        <p:nvPicPr>
          <p:cNvPr id="181" name="Google Shape;181;p25" title="Chart"/>
          <p:cNvPicPr preferRelativeResize="0"/>
          <p:nvPr/>
        </p:nvPicPr>
        <p:blipFill>
          <a:blip r:embed="rId20">
            <a:alphaModFix/>
          </a:blip>
          <a:stretch>
            <a:fillRect/>
          </a:stretch>
        </p:blipFill>
        <p:spPr>
          <a:xfrm>
            <a:off x="21038738" y="20184425"/>
            <a:ext cx="8248874" cy="5103500"/>
          </a:xfrm>
          <a:prstGeom prst="rect">
            <a:avLst/>
          </a:prstGeom>
          <a:noFill/>
          <a:ln>
            <a:noFill/>
          </a:ln>
        </p:spPr>
      </p:pic>
      <p:sp>
        <p:nvSpPr>
          <p:cNvPr id="182" name="Google Shape;182;p25"/>
          <p:cNvSpPr txBox="1"/>
          <p:nvPr/>
        </p:nvSpPr>
        <p:spPr>
          <a:xfrm>
            <a:off x="14329850" y="30632400"/>
            <a:ext cx="14530800" cy="22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solidFill>
                  <a:schemeClr val="dk1"/>
                </a:solidFill>
                <a:latin typeface="Calibri"/>
                <a:ea typeface="Calibri"/>
                <a:cs typeface="Calibri"/>
                <a:sym typeface="Calibri"/>
              </a:rPr>
              <a:t>These graphs show how (1) the Diffusion Coefficient (</a:t>
            </a:r>
            <a:r>
              <a:rPr i="1" lang="en" sz="2500">
                <a:solidFill>
                  <a:schemeClr val="dk1"/>
                </a:solidFill>
                <a:latin typeface="Calibri"/>
                <a:ea typeface="Calibri"/>
                <a:cs typeface="Calibri"/>
                <a:sym typeface="Calibri"/>
              </a:rPr>
              <a:t>D</a:t>
            </a:r>
            <a:r>
              <a:rPr lang="en" sz="2500">
                <a:solidFill>
                  <a:schemeClr val="dk1"/>
                </a:solidFill>
                <a:latin typeface="Calibri"/>
                <a:ea typeface="Calibri"/>
                <a:cs typeface="Calibri"/>
                <a:sym typeface="Calibri"/>
              </a:rPr>
              <a:t>), (2) the kinetic growth velocity (𝜈</a:t>
            </a:r>
            <a:r>
              <a:rPr baseline="-25000" lang="en" sz="2500">
                <a:solidFill>
                  <a:schemeClr val="dk1"/>
                </a:solidFill>
                <a:latin typeface="Calibri"/>
                <a:ea typeface="Calibri"/>
                <a:cs typeface="Calibri"/>
                <a:sym typeface="Calibri"/>
              </a:rPr>
              <a:t>kin</a:t>
            </a:r>
            <a:r>
              <a:rPr lang="en" sz="2500">
                <a:solidFill>
                  <a:schemeClr val="dk1"/>
                </a:solidFill>
                <a:latin typeface="Calibri"/>
                <a:ea typeface="Calibri"/>
                <a:cs typeface="Calibri"/>
                <a:sym typeface="Calibri"/>
              </a:rPr>
              <a:t>), and (3) the supersaturation (𝜎) effect λ. Because the natural logs of the parameters is being plotted, the slope shows the exponent in the relation, and the y-intercept represents a constant for the remaining unchanged parameters. From this, the revised λ relationship is                        , where k is a constant.                          </a:t>
            </a:r>
            <a:endParaRPr sz="2500">
              <a:solidFill>
                <a:schemeClr val="dk1"/>
              </a:solidFill>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p:txBody>
      </p:sp>
      <p:pic>
        <p:nvPicPr>
          <p:cNvPr id="183" name="Google Shape;183;p25"/>
          <p:cNvPicPr preferRelativeResize="0"/>
          <p:nvPr/>
        </p:nvPicPr>
        <p:blipFill rotWithShape="1">
          <a:blip r:embed="rId21">
            <a:alphaModFix/>
          </a:blip>
          <a:srcRect b="0" l="0" r="0" t="11410"/>
          <a:stretch/>
        </p:blipFill>
        <p:spPr>
          <a:xfrm>
            <a:off x="19334900" y="31854600"/>
            <a:ext cx="1703850" cy="712775"/>
          </a:xfrm>
          <a:prstGeom prst="rect">
            <a:avLst/>
          </a:prstGeom>
          <a:noFill/>
          <a:ln>
            <a:noFill/>
          </a:ln>
        </p:spPr>
      </p:pic>
      <p:sp>
        <p:nvSpPr>
          <p:cNvPr id="184" name="Google Shape;184;p25"/>
          <p:cNvSpPr txBox="1"/>
          <p:nvPr/>
        </p:nvSpPr>
        <p:spPr>
          <a:xfrm>
            <a:off x="30092700" y="19607472"/>
            <a:ext cx="7865400" cy="8086800"/>
          </a:xfrm>
          <a:prstGeom prst="rect">
            <a:avLst/>
          </a:prstGeom>
          <a:noFill/>
          <a:ln>
            <a:noFill/>
          </a:ln>
        </p:spPr>
        <p:txBody>
          <a:bodyPr anchorCtr="0" anchor="t" bIns="91425" lIns="91425" spcFirstLastPara="1" rIns="91425" wrap="square" tIns="91425">
            <a:noAutofit/>
          </a:bodyPr>
          <a:lstStyle/>
          <a:p>
            <a:pPr indent="0" lvl="0" marL="0" marR="50800" rtl="0" algn="l">
              <a:spcBef>
                <a:spcPts val="0"/>
              </a:spcBef>
              <a:spcAft>
                <a:spcPts val="0"/>
              </a:spcAft>
              <a:buNone/>
            </a:pPr>
            <a:r>
              <a:rPr lang="en" sz="2500">
                <a:solidFill>
                  <a:schemeClr val="dk1"/>
                </a:solidFill>
                <a:latin typeface="Calibri"/>
                <a:ea typeface="Calibri"/>
                <a:cs typeface="Calibri"/>
                <a:sym typeface="Calibri"/>
              </a:rPr>
              <a:t>Neshyba, S.; Adams, J.; Reed, K.; Rowe, P. M.; Gladich, I. A Quasi-Liquid Mediated Continuum Model of Faceted Ice Dynamics. </a:t>
            </a:r>
            <a:r>
              <a:rPr i="1" lang="en" sz="2500">
                <a:solidFill>
                  <a:schemeClr val="dk1"/>
                </a:solidFill>
                <a:latin typeface="Calibri"/>
                <a:ea typeface="Calibri"/>
                <a:cs typeface="Calibri"/>
                <a:sym typeface="Calibri"/>
              </a:rPr>
              <a:t>Journal of Geophysical Research: Atmospheres</a:t>
            </a:r>
            <a:r>
              <a:rPr lang="en" sz="2500">
                <a:solidFill>
                  <a:schemeClr val="dk1"/>
                </a:solidFill>
                <a:latin typeface="Calibri"/>
                <a:ea typeface="Calibri"/>
                <a:cs typeface="Calibri"/>
                <a:sym typeface="Calibri"/>
              </a:rPr>
              <a:t> </a:t>
            </a:r>
            <a:r>
              <a:rPr b="1" lang="en" sz="2500">
                <a:solidFill>
                  <a:schemeClr val="dk1"/>
                </a:solidFill>
                <a:latin typeface="Calibri"/>
                <a:ea typeface="Calibri"/>
                <a:cs typeface="Calibri"/>
                <a:sym typeface="Calibri"/>
              </a:rPr>
              <a:t>2016</a:t>
            </a:r>
            <a:r>
              <a:rPr lang="en" sz="2500">
                <a:solidFill>
                  <a:schemeClr val="dk1"/>
                </a:solidFill>
                <a:latin typeface="Calibri"/>
                <a:ea typeface="Calibri"/>
                <a:cs typeface="Calibri"/>
                <a:sym typeface="Calibri"/>
              </a:rPr>
              <a:t>, </a:t>
            </a:r>
            <a:r>
              <a:rPr i="1" lang="en" sz="2500">
                <a:solidFill>
                  <a:schemeClr val="dk1"/>
                </a:solidFill>
                <a:latin typeface="Calibri"/>
                <a:ea typeface="Calibri"/>
                <a:cs typeface="Calibri"/>
                <a:sym typeface="Calibri"/>
              </a:rPr>
              <a:t>121</a:t>
            </a:r>
            <a:r>
              <a:rPr lang="en" sz="2500">
                <a:solidFill>
                  <a:schemeClr val="dk1"/>
                </a:solidFill>
                <a:latin typeface="Calibri"/>
                <a:ea typeface="Calibri"/>
                <a:cs typeface="Calibri"/>
                <a:sym typeface="Calibri"/>
              </a:rPr>
              <a:t> (23), 14,035-14,055.</a:t>
            </a:r>
            <a:r>
              <a:rPr lang="en" sz="2500">
                <a:solidFill>
                  <a:schemeClr val="dk1"/>
                </a:solidFill>
                <a:uFill>
                  <a:noFill/>
                </a:uFill>
                <a:latin typeface="Calibri"/>
                <a:ea typeface="Calibri"/>
                <a:cs typeface="Calibri"/>
                <a:sym typeface="Calibri"/>
                <a:hlinkClick r:id="rId22">
                  <a:extLst>
                    <a:ext uri="{A12FA001-AC4F-418D-AE19-62706E023703}">
                      <ahyp:hlinkClr val="tx"/>
                    </a:ext>
                  </a:extLst>
                </a:hlinkClick>
              </a:rPr>
              <a:t> </a:t>
            </a:r>
            <a:endParaRPr sz="2500">
              <a:solidFill>
                <a:schemeClr val="dk1"/>
              </a:solidFill>
              <a:latin typeface="Calibri"/>
              <a:ea typeface="Calibri"/>
              <a:cs typeface="Calibri"/>
              <a:sym typeface="Calibri"/>
            </a:endParaRPr>
          </a:p>
          <a:p>
            <a:pPr indent="0" lvl="0" marL="0" marR="76200" rtl="0" algn="l">
              <a:spcBef>
                <a:spcPts val="0"/>
              </a:spcBef>
              <a:spcAft>
                <a:spcPts val="0"/>
              </a:spcAft>
              <a:buNone/>
            </a:pPr>
            <a:r>
              <a:t/>
            </a:r>
            <a:endParaRPr sz="2500">
              <a:solidFill>
                <a:schemeClr val="dk1"/>
              </a:solidFill>
              <a:latin typeface="Calibri"/>
              <a:ea typeface="Calibri"/>
              <a:cs typeface="Calibri"/>
              <a:sym typeface="Calibri"/>
            </a:endParaRPr>
          </a:p>
          <a:p>
            <a:pPr indent="0" lvl="0" marL="0" marR="50800" rtl="0" algn="l">
              <a:spcBef>
                <a:spcPts val="0"/>
              </a:spcBef>
              <a:spcAft>
                <a:spcPts val="0"/>
              </a:spcAft>
              <a:buNone/>
            </a:pPr>
            <a:r>
              <a:rPr lang="en" sz="2500">
                <a:solidFill>
                  <a:schemeClr val="dk1"/>
                </a:solidFill>
                <a:latin typeface="Calibri"/>
                <a:ea typeface="Calibri"/>
                <a:cs typeface="Calibri"/>
                <a:sym typeface="Calibri"/>
              </a:rPr>
              <a:t>Ouyang, Q.; Li, R.; Li, G.; Swinney, H. L. Dependence of Turing Pattern Wavelength on Diffusion Rate. </a:t>
            </a:r>
            <a:r>
              <a:rPr i="1" lang="en" sz="2500">
                <a:solidFill>
                  <a:schemeClr val="dk1"/>
                </a:solidFill>
                <a:latin typeface="Calibri"/>
                <a:ea typeface="Calibri"/>
                <a:cs typeface="Calibri"/>
                <a:sym typeface="Calibri"/>
              </a:rPr>
              <a:t>The Journal of Chemical Physics</a:t>
            </a:r>
            <a:r>
              <a:rPr lang="en" sz="2500">
                <a:solidFill>
                  <a:schemeClr val="dk1"/>
                </a:solidFill>
                <a:latin typeface="Calibri"/>
                <a:ea typeface="Calibri"/>
                <a:cs typeface="Calibri"/>
                <a:sym typeface="Calibri"/>
              </a:rPr>
              <a:t> </a:t>
            </a:r>
            <a:r>
              <a:rPr b="1" lang="en" sz="2500">
                <a:solidFill>
                  <a:schemeClr val="dk1"/>
                </a:solidFill>
                <a:latin typeface="Calibri"/>
                <a:ea typeface="Calibri"/>
                <a:cs typeface="Calibri"/>
                <a:sym typeface="Calibri"/>
              </a:rPr>
              <a:t>1995</a:t>
            </a:r>
            <a:r>
              <a:rPr lang="en" sz="2500">
                <a:solidFill>
                  <a:schemeClr val="dk1"/>
                </a:solidFill>
                <a:latin typeface="Calibri"/>
                <a:ea typeface="Calibri"/>
                <a:cs typeface="Calibri"/>
                <a:sym typeface="Calibri"/>
              </a:rPr>
              <a:t>, </a:t>
            </a:r>
            <a:r>
              <a:rPr i="1" lang="en" sz="2500">
                <a:solidFill>
                  <a:schemeClr val="dk1"/>
                </a:solidFill>
                <a:latin typeface="Calibri"/>
                <a:ea typeface="Calibri"/>
                <a:cs typeface="Calibri"/>
                <a:sym typeface="Calibri"/>
              </a:rPr>
              <a:t>102</a:t>
            </a:r>
            <a:r>
              <a:rPr lang="en" sz="2500">
                <a:solidFill>
                  <a:schemeClr val="dk1"/>
                </a:solidFill>
                <a:latin typeface="Calibri"/>
                <a:ea typeface="Calibri"/>
                <a:cs typeface="Calibri"/>
                <a:sym typeface="Calibri"/>
              </a:rPr>
              <a:t> (6), 2551–2555.</a:t>
            </a:r>
            <a:r>
              <a:rPr lang="en" sz="2500">
                <a:solidFill>
                  <a:schemeClr val="dk1"/>
                </a:solidFill>
                <a:uFill>
                  <a:noFill/>
                </a:uFill>
                <a:latin typeface="Calibri"/>
                <a:ea typeface="Calibri"/>
                <a:cs typeface="Calibri"/>
                <a:sym typeface="Calibri"/>
                <a:hlinkClick r:id="rId23">
                  <a:extLst>
                    <a:ext uri="{A12FA001-AC4F-418D-AE19-62706E023703}">
                      <ahyp:hlinkClr val="tx"/>
                    </a:ext>
                  </a:extLst>
                </a:hlinkClick>
              </a:rPr>
              <a:t> </a:t>
            </a:r>
            <a:endParaRPr sz="2500">
              <a:solidFill>
                <a:schemeClr val="dk1"/>
              </a:solidFill>
              <a:latin typeface="Calibri"/>
              <a:ea typeface="Calibri"/>
              <a:cs typeface="Calibri"/>
              <a:sym typeface="Calibri"/>
            </a:endParaRPr>
          </a:p>
          <a:p>
            <a:pPr indent="0" lvl="0" marL="0" marR="76200" rtl="0" algn="l">
              <a:spcBef>
                <a:spcPts val="0"/>
              </a:spcBef>
              <a:spcAft>
                <a:spcPts val="0"/>
              </a:spcAft>
              <a:buNone/>
            </a:pPr>
            <a:r>
              <a:t/>
            </a:r>
            <a:endParaRPr sz="2500">
              <a:solidFill>
                <a:schemeClr val="dk1"/>
              </a:solidFill>
              <a:latin typeface="Calibri"/>
              <a:ea typeface="Calibri"/>
              <a:cs typeface="Calibri"/>
              <a:sym typeface="Calibri"/>
            </a:endParaRPr>
          </a:p>
          <a:p>
            <a:pPr indent="0" lvl="0" marL="0" marR="76200" rtl="0" algn="l">
              <a:spcBef>
                <a:spcPts val="0"/>
              </a:spcBef>
              <a:spcAft>
                <a:spcPts val="0"/>
              </a:spcAft>
              <a:buNone/>
            </a:pPr>
            <a:r>
              <a:rPr lang="en" sz="2500">
                <a:solidFill>
                  <a:schemeClr val="dk1"/>
                </a:solidFill>
                <a:latin typeface="Calibri"/>
                <a:ea typeface="Calibri"/>
                <a:cs typeface="Calibri"/>
                <a:sym typeface="Calibri"/>
              </a:rPr>
              <a:t>Scholes, N. S.; Schnoerr, D.; Isalan, M.; Stumpf, M. P. H. A Comprehensive Network Atlas Reveals That Turing Patterns Are Common but Not Robust. </a:t>
            </a:r>
            <a:r>
              <a:rPr i="1" lang="en" sz="2500">
                <a:solidFill>
                  <a:schemeClr val="dk1"/>
                </a:solidFill>
                <a:latin typeface="Calibri"/>
                <a:ea typeface="Calibri"/>
                <a:cs typeface="Calibri"/>
                <a:sym typeface="Calibri"/>
              </a:rPr>
              <a:t>Cell Systems</a:t>
            </a:r>
            <a:r>
              <a:rPr lang="en" sz="2500">
                <a:solidFill>
                  <a:schemeClr val="dk1"/>
                </a:solidFill>
                <a:latin typeface="Calibri"/>
                <a:ea typeface="Calibri"/>
                <a:cs typeface="Calibri"/>
                <a:sym typeface="Calibri"/>
              </a:rPr>
              <a:t> </a:t>
            </a:r>
            <a:r>
              <a:rPr b="1" lang="en" sz="2500">
                <a:solidFill>
                  <a:schemeClr val="dk1"/>
                </a:solidFill>
                <a:latin typeface="Calibri"/>
                <a:ea typeface="Calibri"/>
                <a:cs typeface="Calibri"/>
                <a:sym typeface="Calibri"/>
              </a:rPr>
              <a:t>2019</a:t>
            </a:r>
            <a:r>
              <a:rPr lang="en" sz="2500">
                <a:solidFill>
                  <a:schemeClr val="dk1"/>
                </a:solidFill>
                <a:latin typeface="Calibri"/>
                <a:ea typeface="Calibri"/>
                <a:cs typeface="Calibri"/>
                <a:sym typeface="Calibri"/>
              </a:rPr>
              <a:t>, </a:t>
            </a:r>
            <a:r>
              <a:rPr i="1" lang="en" sz="2500">
                <a:solidFill>
                  <a:schemeClr val="dk1"/>
                </a:solidFill>
                <a:latin typeface="Calibri"/>
                <a:ea typeface="Calibri"/>
                <a:cs typeface="Calibri"/>
                <a:sym typeface="Calibri"/>
              </a:rPr>
              <a:t>9</a:t>
            </a:r>
            <a:r>
              <a:rPr lang="en" sz="2500">
                <a:solidFill>
                  <a:schemeClr val="dk1"/>
                </a:solidFill>
                <a:latin typeface="Calibri"/>
                <a:ea typeface="Calibri"/>
                <a:cs typeface="Calibri"/>
                <a:sym typeface="Calibri"/>
              </a:rPr>
              <a:t> (3), 243-257.e4.</a:t>
            </a:r>
            <a:r>
              <a:rPr lang="en" sz="2500">
                <a:solidFill>
                  <a:schemeClr val="dk1"/>
                </a:solidFill>
                <a:uFill>
                  <a:noFill/>
                </a:uFill>
                <a:latin typeface="Calibri"/>
                <a:ea typeface="Calibri"/>
                <a:cs typeface="Calibri"/>
                <a:sym typeface="Calibri"/>
                <a:hlinkClick r:id="rId24">
                  <a:extLst>
                    <a:ext uri="{A12FA001-AC4F-418D-AE19-62706E023703}">
                      <ahyp:hlinkClr val="tx"/>
                    </a:ext>
                  </a:extLst>
                </a:hlinkClick>
              </a:rPr>
              <a:t> </a:t>
            </a:r>
            <a:endParaRPr sz="2500">
              <a:solidFill>
                <a:schemeClr val="dk1"/>
              </a:solidFill>
              <a:latin typeface="Calibri"/>
              <a:ea typeface="Calibri"/>
              <a:cs typeface="Calibri"/>
              <a:sym typeface="Calibri"/>
            </a:endParaRPr>
          </a:p>
          <a:p>
            <a:pPr indent="0" lvl="0" marL="0" marR="76200" rtl="0" algn="l">
              <a:spcBef>
                <a:spcPts val="0"/>
              </a:spcBef>
              <a:spcAft>
                <a:spcPts val="0"/>
              </a:spcAft>
              <a:buNone/>
            </a:pPr>
            <a:r>
              <a:t/>
            </a:r>
            <a:endParaRPr sz="2500">
              <a:solidFill>
                <a:schemeClr val="dk1"/>
              </a:solidFill>
              <a:latin typeface="Calibri"/>
              <a:ea typeface="Calibri"/>
              <a:cs typeface="Calibri"/>
              <a:sym typeface="Calibri"/>
            </a:endParaRPr>
          </a:p>
          <a:p>
            <a:pPr indent="0" lvl="0" marL="0" marR="76200" rtl="0" algn="l">
              <a:spcBef>
                <a:spcPts val="0"/>
              </a:spcBef>
              <a:spcAft>
                <a:spcPts val="0"/>
              </a:spcAft>
              <a:buNone/>
            </a:pPr>
            <a:r>
              <a:rPr lang="en" sz="2500">
                <a:solidFill>
                  <a:schemeClr val="dk1"/>
                </a:solidFill>
                <a:latin typeface="Calibri"/>
                <a:ea typeface="Calibri"/>
                <a:cs typeface="Calibri"/>
                <a:sym typeface="Calibri"/>
              </a:rPr>
              <a:t>Somathilake, L. W.; Burrage, K. A Space-Fractional-Reaction-Diffusion Model for Pattern Formation in Coral Reefs. </a:t>
            </a:r>
            <a:r>
              <a:rPr i="1" lang="en" sz="2500">
                <a:solidFill>
                  <a:schemeClr val="dk1"/>
                </a:solidFill>
                <a:latin typeface="Calibri"/>
                <a:ea typeface="Calibri"/>
                <a:cs typeface="Calibri"/>
                <a:sym typeface="Calibri"/>
              </a:rPr>
              <a:t>Cogent Mathematics &amp; Statistics</a:t>
            </a:r>
            <a:r>
              <a:rPr lang="en" sz="2500">
                <a:solidFill>
                  <a:schemeClr val="dk1"/>
                </a:solidFill>
                <a:latin typeface="Calibri"/>
                <a:ea typeface="Calibri"/>
                <a:cs typeface="Calibri"/>
                <a:sym typeface="Calibri"/>
              </a:rPr>
              <a:t> </a:t>
            </a:r>
            <a:r>
              <a:rPr b="1" lang="en" sz="2500">
                <a:solidFill>
                  <a:schemeClr val="dk1"/>
                </a:solidFill>
                <a:latin typeface="Calibri"/>
                <a:ea typeface="Calibri"/>
                <a:cs typeface="Calibri"/>
                <a:sym typeface="Calibri"/>
              </a:rPr>
              <a:t>2018</a:t>
            </a:r>
            <a:r>
              <a:rPr lang="en" sz="2500">
                <a:solidFill>
                  <a:schemeClr val="dk1"/>
                </a:solidFill>
                <a:latin typeface="Calibri"/>
                <a:ea typeface="Calibri"/>
                <a:cs typeface="Calibri"/>
                <a:sym typeface="Calibri"/>
              </a:rPr>
              <a:t>, </a:t>
            </a:r>
            <a:r>
              <a:rPr i="1" lang="en" sz="2500">
                <a:solidFill>
                  <a:schemeClr val="dk1"/>
                </a:solidFill>
                <a:latin typeface="Calibri"/>
                <a:ea typeface="Calibri"/>
                <a:cs typeface="Calibri"/>
                <a:sym typeface="Calibri"/>
              </a:rPr>
              <a:t>5</a:t>
            </a:r>
            <a:r>
              <a:rPr lang="en" sz="2500">
                <a:solidFill>
                  <a:schemeClr val="dk1"/>
                </a:solidFill>
                <a:latin typeface="Calibri"/>
                <a:ea typeface="Calibri"/>
                <a:cs typeface="Calibri"/>
                <a:sym typeface="Calibri"/>
              </a:rPr>
              <a:t> (1), 1426524.</a:t>
            </a:r>
            <a:endParaRPr sz="2500">
              <a:solidFill>
                <a:schemeClr val="dk1"/>
              </a:solidFill>
              <a:latin typeface="Calibri"/>
              <a:ea typeface="Calibri"/>
              <a:cs typeface="Calibri"/>
              <a:sym typeface="Calibri"/>
            </a:endParaRPr>
          </a:p>
          <a:p>
            <a:pPr indent="0" lvl="0" marL="0" marR="76200" rtl="0" algn="l">
              <a:spcBef>
                <a:spcPts val="0"/>
              </a:spcBef>
              <a:spcAft>
                <a:spcPts val="0"/>
              </a:spcAft>
              <a:buNone/>
            </a:pPr>
            <a:r>
              <a:t/>
            </a:r>
            <a:endParaRPr sz="2500">
              <a:solidFill>
                <a:schemeClr val="dk1"/>
              </a:solidFill>
              <a:latin typeface="Calibri"/>
              <a:ea typeface="Calibri"/>
              <a:cs typeface="Calibri"/>
              <a:sym typeface="Calibri"/>
            </a:endParaRPr>
          </a:p>
          <a:p>
            <a:pPr indent="0" lvl="0" marL="0" marR="50800" rtl="0" algn="l">
              <a:spcBef>
                <a:spcPts val="0"/>
              </a:spcBef>
              <a:spcAft>
                <a:spcPts val="0"/>
              </a:spcAft>
              <a:buNone/>
            </a:pPr>
            <a:r>
              <a:rPr lang="en" sz="2500">
                <a:solidFill>
                  <a:schemeClr val="dk1"/>
                </a:solidFill>
                <a:latin typeface="Calibri"/>
                <a:ea typeface="Calibri"/>
                <a:cs typeface="Calibri"/>
                <a:sym typeface="Calibri"/>
              </a:rPr>
              <a:t>Vittadello, S.; Leyshon, T.; ,</a:t>
            </a:r>
            <a:r>
              <a:rPr i="1" lang="en" sz="2500">
                <a:solidFill>
                  <a:schemeClr val="dk1"/>
                </a:solidFill>
                <a:latin typeface="Calibri"/>
                <a:ea typeface="Calibri"/>
                <a:cs typeface="Calibri"/>
                <a:sym typeface="Calibri"/>
              </a:rPr>
              <a:t> Turing pattern design principles and their robustness</a:t>
            </a:r>
            <a:r>
              <a:rPr lang="en" sz="2500">
                <a:solidFill>
                  <a:schemeClr val="dk1"/>
                </a:solidFill>
                <a:latin typeface="Calibri"/>
                <a:ea typeface="Calibri"/>
                <a:cs typeface="Calibri"/>
                <a:sym typeface="Calibri"/>
              </a:rPr>
              <a:t>.</a:t>
            </a:r>
            <a:r>
              <a:rPr lang="en" sz="2500">
                <a:solidFill>
                  <a:schemeClr val="dk1"/>
                </a:solidFill>
                <a:uFill>
                  <a:noFill/>
                </a:uFill>
                <a:latin typeface="Calibri"/>
                <a:ea typeface="Calibri"/>
                <a:cs typeface="Calibri"/>
                <a:sym typeface="Calibri"/>
                <a:hlinkClick r:id="rId25">
                  <a:extLst>
                    <a:ext uri="{A12FA001-AC4F-418D-AE19-62706E023703}">
                      <ahyp:hlinkClr val="tx"/>
                    </a:ext>
                  </a:extLst>
                </a:hlinkClick>
              </a:rPr>
              <a:t> </a:t>
            </a:r>
            <a:endParaRPr sz="2500">
              <a:solidFill>
                <a:schemeClr val="dk1"/>
              </a:solidFill>
              <a:latin typeface="Calibri"/>
              <a:ea typeface="Calibri"/>
              <a:cs typeface="Calibri"/>
              <a:sym typeface="Calibri"/>
            </a:endParaRPr>
          </a:p>
          <a:p>
            <a:pPr indent="0" lvl="0" marL="0" marR="76200" rtl="0" algn="l">
              <a:spcBef>
                <a:spcPts val="0"/>
              </a:spcBef>
              <a:spcAft>
                <a:spcPts val="0"/>
              </a:spcAft>
              <a:buNone/>
            </a:pPr>
            <a:r>
              <a:t/>
            </a:r>
            <a:endParaRPr sz="2500">
              <a:solidFill>
                <a:schemeClr val="dk1"/>
              </a:solidFill>
              <a:latin typeface="Calibri"/>
              <a:ea typeface="Calibri"/>
              <a:cs typeface="Calibri"/>
              <a:sym typeface="Calibri"/>
            </a:endParaRPr>
          </a:p>
          <a:p>
            <a:pPr indent="0" lvl="0" marL="0" marR="76200" rtl="0" algn="l">
              <a:spcBef>
                <a:spcPts val="0"/>
              </a:spcBef>
              <a:spcAft>
                <a:spcPts val="0"/>
              </a:spcAft>
              <a:buNone/>
            </a:pPr>
            <a:r>
              <a:t/>
            </a:r>
            <a:endParaRPr sz="2500">
              <a:solidFill>
                <a:schemeClr val="dk1"/>
              </a:solidFill>
              <a:latin typeface="Calibri"/>
              <a:ea typeface="Calibri"/>
              <a:cs typeface="Calibri"/>
              <a:sym typeface="Calibri"/>
            </a:endParaRPr>
          </a:p>
          <a:p>
            <a:pPr indent="0" lvl="0" marL="0" marR="76200" rtl="0" algn="l">
              <a:spcBef>
                <a:spcPts val="0"/>
              </a:spcBef>
              <a:spcAft>
                <a:spcPts val="0"/>
              </a:spcAft>
              <a:buNone/>
            </a:pPr>
            <a:r>
              <a:t/>
            </a:r>
            <a:endParaRPr sz="2500">
              <a:solidFill>
                <a:schemeClr val="dk1"/>
              </a:solidFill>
              <a:latin typeface="Calibri"/>
              <a:ea typeface="Calibri"/>
              <a:cs typeface="Calibri"/>
              <a:sym typeface="Calibri"/>
            </a:endParaRPr>
          </a:p>
          <a:p>
            <a:pPr indent="0" lvl="0" marL="0" rtl="0" algn="l">
              <a:spcBef>
                <a:spcPts val="0"/>
              </a:spcBef>
              <a:spcAft>
                <a:spcPts val="0"/>
              </a:spcAft>
              <a:buNone/>
            </a:pPr>
            <a:r>
              <a:t/>
            </a:r>
            <a:endParaRPr sz="2500">
              <a:solidFill>
                <a:schemeClr val="dk1"/>
              </a:solidFill>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p:txBody>
      </p:sp>
      <p:sp>
        <p:nvSpPr>
          <p:cNvPr id="185" name="Google Shape;185;p25"/>
          <p:cNvSpPr txBox="1"/>
          <p:nvPr/>
        </p:nvSpPr>
        <p:spPr>
          <a:xfrm>
            <a:off x="30092700" y="29401363"/>
            <a:ext cx="7865400" cy="9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dk1"/>
                </a:solidFill>
                <a:latin typeface="Calibri"/>
                <a:ea typeface="Calibri"/>
                <a:cs typeface="Calibri"/>
                <a:sym typeface="Calibri"/>
              </a:rPr>
              <a:t>Thank you to Jake Price and Steven Neshyba for advising and providing support throughout the project and the Alan S. Thorndike Summer Research Endowed Fund for funding my research.</a:t>
            </a:r>
            <a:endParaRPr sz="3000">
              <a:solidFill>
                <a:schemeClr val="dk1"/>
              </a:solidFill>
              <a:latin typeface="Calibri"/>
              <a:ea typeface="Calibri"/>
              <a:cs typeface="Calibri"/>
              <a:sym typeface="Calibri"/>
            </a:endParaRPr>
          </a:p>
          <a:p>
            <a:pPr indent="0" lvl="0" marL="0" rtl="0" algn="l">
              <a:spcBef>
                <a:spcPts val="0"/>
              </a:spcBef>
              <a:spcAft>
                <a:spcPts val="0"/>
              </a:spcAft>
              <a:buNone/>
            </a:pPr>
            <a:r>
              <a:t/>
            </a:r>
            <a:endParaRPr sz="3000">
              <a:latin typeface="Calibri"/>
              <a:ea typeface="Calibri"/>
              <a:cs typeface="Calibri"/>
              <a:sym typeface="Calibri"/>
            </a:endParaRPr>
          </a:p>
        </p:txBody>
      </p:sp>
      <p:sp>
        <p:nvSpPr>
          <p:cNvPr id="186" name="Google Shape;186;p25"/>
          <p:cNvSpPr txBox="1"/>
          <p:nvPr/>
        </p:nvSpPr>
        <p:spPr>
          <a:xfrm>
            <a:off x="14329850" y="20486075"/>
            <a:ext cx="6907500" cy="5372400"/>
          </a:xfrm>
          <a:prstGeom prst="rect">
            <a:avLst/>
          </a:prstGeom>
          <a:noFill/>
          <a:ln>
            <a:noFill/>
          </a:ln>
        </p:spPr>
        <p:txBody>
          <a:bodyPr anchorCtr="0" anchor="t" bIns="91425" lIns="91425" spcFirstLastPara="1" rIns="91425" wrap="square" tIns="91425">
            <a:noAutofit/>
          </a:bodyPr>
          <a:lstStyle/>
          <a:p>
            <a:pPr indent="-281940" lvl="0" marL="182880" rtl="0" algn="l">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Taking the natural log of both variables and graphing them allows the slope of the trendline to be the exponent on the independent variable and the y-intercept to be a proportionality constant.</a:t>
            </a:r>
            <a:endParaRPr sz="3000">
              <a:solidFill>
                <a:schemeClr val="dk1"/>
              </a:solidFill>
              <a:latin typeface="Calibri"/>
              <a:ea typeface="Calibri"/>
              <a:cs typeface="Calibri"/>
              <a:sym typeface="Calibri"/>
            </a:endParaRPr>
          </a:p>
          <a:p>
            <a:pPr indent="-281940" lvl="0" marL="182880" rtl="0" algn="l">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 λ = kD</a:t>
            </a:r>
            <a:r>
              <a:rPr baseline="30000" lang="en" sz="3000">
                <a:solidFill>
                  <a:schemeClr val="dk1"/>
                </a:solidFill>
                <a:latin typeface="Calibri"/>
                <a:ea typeface="Calibri"/>
                <a:cs typeface="Calibri"/>
                <a:sym typeface="Calibri"/>
              </a:rPr>
              <a:t>1/2</a:t>
            </a:r>
            <a:r>
              <a:rPr lang="en" sz="3000">
                <a:solidFill>
                  <a:schemeClr val="dk1"/>
                </a:solidFill>
                <a:latin typeface="Calibri"/>
                <a:ea typeface="Calibri"/>
                <a:cs typeface="Calibri"/>
                <a:sym typeface="Calibri"/>
              </a:rPr>
              <a:t> does fit the data because of the slope of about 0.5. (graph 1)</a:t>
            </a:r>
            <a:endParaRPr sz="3000">
              <a:solidFill>
                <a:schemeClr val="dk1"/>
              </a:solidFill>
              <a:latin typeface="Calibri"/>
              <a:ea typeface="Calibri"/>
              <a:cs typeface="Calibri"/>
              <a:sym typeface="Calibri"/>
            </a:endParaRPr>
          </a:p>
          <a:p>
            <a:pPr indent="-281940" lvl="0" marL="182880" rtl="0" algn="l">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From testing other parameters, the </a:t>
            </a:r>
            <a:r>
              <a:rPr lang="en" sz="2500">
                <a:solidFill>
                  <a:schemeClr val="dk1"/>
                </a:solidFill>
                <a:latin typeface="Calibri"/>
                <a:ea typeface="Calibri"/>
                <a:cs typeface="Calibri"/>
                <a:sym typeface="Calibri"/>
              </a:rPr>
              <a:t>λ </a:t>
            </a:r>
            <a:r>
              <a:rPr lang="en" sz="3000">
                <a:solidFill>
                  <a:schemeClr val="dk1"/>
                </a:solidFill>
                <a:latin typeface="Calibri"/>
                <a:ea typeface="Calibri"/>
                <a:cs typeface="Calibri"/>
                <a:sym typeface="Calibri"/>
              </a:rPr>
              <a:t>relation can be expanded to                    . . (graphs 2 and 3) </a:t>
            </a:r>
            <a:endParaRPr sz="3000">
              <a:solidFill>
                <a:schemeClr val="dk1"/>
              </a:solidFill>
              <a:latin typeface="Calibri"/>
              <a:ea typeface="Calibri"/>
              <a:cs typeface="Calibri"/>
              <a:sym typeface="Calibri"/>
            </a:endParaRPr>
          </a:p>
          <a:p>
            <a:pPr indent="0" lvl="0" marL="0" rtl="0" algn="l">
              <a:spcBef>
                <a:spcPts val="0"/>
              </a:spcBef>
              <a:spcAft>
                <a:spcPts val="0"/>
              </a:spcAft>
              <a:buNone/>
            </a:pPr>
            <a:r>
              <a:t/>
            </a:r>
            <a:endParaRPr sz="3000">
              <a:latin typeface="Calibri"/>
              <a:ea typeface="Calibri"/>
              <a:cs typeface="Calibri"/>
              <a:sym typeface="Calibri"/>
            </a:endParaRPr>
          </a:p>
        </p:txBody>
      </p:sp>
      <p:pic>
        <p:nvPicPr>
          <p:cNvPr id="187" name="Google Shape;187;p25"/>
          <p:cNvPicPr preferRelativeResize="0"/>
          <p:nvPr/>
        </p:nvPicPr>
        <p:blipFill rotWithShape="1">
          <a:blip r:embed="rId21">
            <a:alphaModFix/>
          </a:blip>
          <a:srcRect b="0" l="0" r="0" t="11410"/>
          <a:stretch/>
        </p:blipFill>
        <p:spPr>
          <a:xfrm>
            <a:off x="19019225" y="24253725"/>
            <a:ext cx="1818550" cy="760750"/>
          </a:xfrm>
          <a:prstGeom prst="rect">
            <a:avLst/>
          </a:prstGeom>
          <a:noFill/>
          <a:ln>
            <a:noFill/>
          </a:ln>
        </p:spPr>
      </p:pic>
      <p:sp>
        <p:nvSpPr>
          <p:cNvPr id="188" name="Google Shape;188;p25"/>
          <p:cNvSpPr txBox="1"/>
          <p:nvPr/>
        </p:nvSpPr>
        <p:spPr>
          <a:xfrm>
            <a:off x="21898325" y="20259200"/>
            <a:ext cx="457200" cy="45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latin typeface="Calibri"/>
                <a:ea typeface="Calibri"/>
                <a:cs typeface="Calibri"/>
                <a:sym typeface="Calibri"/>
              </a:rPr>
              <a:t>(1)</a:t>
            </a:r>
            <a:endParaRPr sz="2400">
              <a:latin typeface="Calibri"/>
              <a:ea typeface="Calibri"/>
              <a:cs typeface="Calibri"/>
              <a:sym typeface="Calibri"/>
            </a:endParaRPr>
          </a:p>
        </p:txBody>
      </p:sp>
      <p:sp>
        <p:nvSpPr>
          <p:cNvPr id="189" name="Google Shape;189;p25"/>
          <p:cNvSpPr txBox="1"/>
          <p:nvPr/>
        </p:nvSpPr>
        <p:spPr>
          <a:xfrm>
            <a:off x="22007750" y="25615475"/>
            <a:ext cx="457200" cy="45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latin typeface="Calibri"/>
                <a:ea typeface="Calibri"/>
                <a:cs typeface="Calibri"/>
                <a:sym typeface="Calibri"/>
              </a:rPr>
              <a:t>(3)</a:t>
            </a:r>
            <a:endParaRPr sz="2400">
              <a:latin typeface="Calibri"/>
              <a:ea typeface="Calibri"/>
              <a:cs typeface="Calibri"/>
              <a:sym typeface="Calibri"/>
            </a:endParaRPr>
          </a:p>
        </p:txBody>
      </p:sp>
      <p:sp>
        <p:nvSpPr>
          <p:cNvPr id="190" name="Google Shape;190;p25"/>
          <p:cNvSpPr txBox="1"/>
          <p:nvPr/>
        </p:nvSpPr>
        <p:spPr>
          <a:xfrm>
            <a:off x="14542713" y="25858600"/>
            <a:ext cx="457200" cy="45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latin typeface="Calibri"/>
                <a:ea typeface="Calibri"/>
                <a:cs typeface="Calibri"/>
                <a:sym typeface="Calibri"/>
              </a:rPr>
              <a:t>(2)</a:t>
            </a:r>
            <a:endParaRPr sz="2400">
              <a:latin typeface="Calibri"/>
              <a:ea typeface="Calibri"/>
              <a:cs typeface="Calibri"/>
              <a:sym typeface="Calibri"/>
            </a:endParaRPr>
          </a:p>
        </p:txBody>
      </p:sp>
      <p:pic>
        <p:nvPicPr>
          <p:cNvPr id="191" name="Google Shape;191;p25"/>
          <p:cNvPicPr preferRelativeResize="0"/>
          <p:nvPr/>
        </p:nvPicPr>
        <p:blipFill>
          <a:blip r:embed="rId26">
            <a:alphaModFix/>
          </a:blip>
          <a:stretch>
            <a:fillRect/>
          </a:stretch>
        </p:blipFill>
        <p:spPr>
          <a:xfrm>
            <a:off x="30095512" y="8197663"/>
            <a:ext cx="4911744" cy="4911473"/>
          </a:xfrm>
          <a:prstGeom prst="rect">
            <a:avLst/>
          </a:prstGeom>
          <a:noFill/>
          <a:ln>
            <a:noFill/>
          </a:ln>
        </p:spPr>
      </p:pic>
      <p:sp>
        <p:nvSpPr>
          <p:cNvPr id="192" name="Google Shape;192;p25"/>
          <p:cNvSpPr txBox="1"/>
          <p:nvPr/>
        </p:nvSpPr>
        <p:spPr>
          <a:xfrm>
            <a:off x="30215888" y="12945150"/>
            <a:ext cx="4304100" cy="13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Calibri"/>
                <a:ea typeface="Calibri"/>
                <a:cs typeface="Calibri"/>
                <a:sym typeface="Calibri"/>
              </a:rPr>
              <a:t>The Result of a Turing pattern simulation fitted closer to the ice model. </a:t>
            </a:r>
            <a:endParaRPr sz="2500">
              <a:solidFill>
                <a:schemeClr val="dk1"/>
              </a:solidFill>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p:txBody>
      </p:sp>
      <p:pic>
        <p:nvPicPr>
          <p:cNvPr id="193" name="Google Shape;193;p25"/>
          <p:cNvPicPr preferRelativeResize="0"/>
          <p:nvPr/>
        </p:nvPicPr>
        <p:blipFill rotWithShape="1">
          <a:blip r:embed="rId27">
            <a:alphaModFix/>
          </a:blip>
          <a:srcRect b="-9" l="0" r="0" t="6682"/>
          <a:stretch/>
        </p:blipFill>
        <p:spPr>
          <a:xfrm>
            <a:off x="34942474" y="10256062"/>
            <a:ext cx="2877798" cy="2685937"/>
          </a:xfrm>
          <a:prstGeom prst="rect">
            <a:avLst/>
          </a:prstGeom>
          <a:noFill/>
          <a:ln>
            <a:noFill/>
          </a:ln>
        </p:spPr>
      </p:pic>
      <p:pic>
        <p:nvPicPr>
          <p:cNvPr id="194" name="Google Shape;194;p25"/>
          <p:cNvPicPr preferRelativeResize="0"/>
          <p:nvPr/>
        </p:nvPicPr>
        <p:blipFill rotWithShape="1">
          <a:blip r:embed="rId28">
            <a:alphaModFix/>
          </a:blip>
          <a:srcRect b="3817" l="0" r="6226" t="7412"/>
          <a:stretch/>
        </p:blipFill>
        <p:spPr>
          <a:xfrm>
            <a:off x="34798501" y="7584225"/>
            <a:ext cx="2877809" cy="2724275"/>
          </a:xfrm>
          <a:prstGeom prst="rect">
            <a:avLst/>
          </a:prstGeom>
          <a:noFill/>
          <a:ln>
            <a:noFill/>
          </a:ln>
        </p:spPr>
      </p:pic>
      <p:sp>
        <p:nvSpPr>
          <p:cNvPr id="195" name="Google Shape;195;p25"/>
          <p:cNvSpPr txBox="1"/>
          <p:nvPr/>
        </p:nvSpPr>
        <p:spPr>
          <a:xfrm>
            <a:off x="34677413" y="12744725"/>
            <a:ext cx="37302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Calibri"/>
                <a:ea typeface="Calibri"/>
                <a:cs typeface="Calibri"/>
                <a:sym typeface="Calibri"/>
              </a:rPr>
              <a:t>More typical results from the same Turing pattern simulation run for a similar amount of time.</a:t>
            </a:r>
            <a:endParaRPr sz="2500">
              <a:solidFill>
                <a:schemeClr val="dk1"/>
              </a:solidFill>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p:txBody>
      </p:sp>
      <p:sp>
        <p:nvSpPr>
          <p:cNvPr id="196" name="Google Shape;196;p25"/>
          <p:cNvSpPr txBox="1"/>
          <p:nvPr/>
        </p:nvSpPr>
        <p:spPr>
          <a:xfrm>
            <a:off x="30140275" y="5391150"/>
            <a:ext cx="7807500" cy="26229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Calibri"/>
              <a:buChar char="●"/>
            </a:pPr>
            <a:r>
              <a:rPr lang="en" sz="3000">
                <a:solidFill>
                  <a:schemeClr val="dk1"/>
                </a:solidFill>
                <a:latin typeface="Calibri"/>
                <a:ea typeface="Calibri"/>
                <a:cs typeface="Calibri"/>
                <a:sym typeface="Calibri"/>
              </a:rPr>
              <a:t>Multiple simulations and tests were used on the ice system to find a Turing pattern. </a:t>
            </a:r>
            <a:endParaRPr sz="3000">
              <a:solidFill>
                <a:schemeClr val="dk1"/>
              </a:solidFill>
              <a:latin typeface="Calibri"/>
              <a:ea typeface="Calibri"/>
              <a:cs typeface="Calibri"/>
              <a:sym typeface="Calibri"/>
            </a:endParaRPr>
          </a:p>
          <a:p>
            <a:pPr indent="-419100" lvl="0" marL="457200" rtl="0" algn="l">
              <a:spcBef>
                <a:spcPts val="0"/>
              </a:spcBef>
              <a:spcAft>
                <a:spcPts val="0"/>
              </a:spcAft>
              <a:buSzPts val="3000"/>
              <a:buFont typeface="Calibri"/>
              <a:buChar char="●"/>
            </a:pPr>
            <a:r>
              <a:rPr lang="en" sz="3000">
                <a:solidFill>
                  <a:schemeClr val="dk1"/>
                </a:solidFill>
                <a:latin typeface="Calibri"/>
                <a:ea typeface="Calibri"/>
                <a:cs typeface="Calibri"/>
                <a:sym typeface="Calibri"/>
              </a:rPr>
              <a:t>These tests revealed key differences between the ice model and other known Turing systems.</a:t>
            </a:r>
            <a:endParaRPr sz="3000">
              <a:latin typeface="Calibri"/>
              <a:ea typeface="Calibri"/>
              <a:cs typeface="Calibri"/>
              <a:sym typeface="Calibri"/>
            </a:endParaRPr>
          </a:p>
        </p:txBody>
      </p:sp>
      <p:sp>
        <p:nvSpPr>
          <p:cNvPr id="197" name="Google Shape;197;p25"/>
          <p:cNvSpPr txBox="1"/>
          <p:nvPr/>
        </p:nvSpPr>
        <p:spPr>
          <a:xfrm flipH="1">
            <a:off x="30092700" y="15725388"/>
            <a:ext cx="8248800" cy="804600"/>
          </a:xfrm>
          <a:prstGeom prst="rect">
            <a:avLst/>
          </a:prstGeom>
          <a:noFill/>
          <a:ln>
            <a:noFill/>
          </a:ln>
        </p:spPr>
        <p:txBody>
          <a:bodyPr anchorCtr="0" anchor="t" bIns="91425" lIns="91425" spcFirstLastPara="1" rIns="91425" wrap="square" tIns="91425">
            <a:noAutofit/>
          </a:bodyPr>
          <a:lstStyle/>
          <a:p>
            <a:pPr indent="-281940" lvl="0" marL="182880" rtl="0" algn="l">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Investigate the relationship between λ and other parameters. </a:t>
            </a:r>
            <a:endParaRPr sz="3000">
              <a:solidFill>
                <a:schemeClr val="dk1"/>
              </a:solidFill>
              <a:latin typeface="Calibri"/>
              <a:ea typeface="Calibri"/>
              <a:cs typeface="Calibri"/>
              <a:sym typeface="Calibri"/>
            </a:endParaRPr>
          </a:p>
          <a:p>
            <a:pPr indent="-281940" lvl="0" marL="182880" rtl="0" algn="l">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Find the value of k once all parameters are tested.</a:t>
            </a:r>
            <a:endParaRPr sz="3000">
              <a:solidFill>
                <a:schemeClr val="dk1"/>
              </a:solidFill>
              <a:latin typeface="Calibri"/>
              <a:ea typeface="Calibri"/>
              <a:cs typeface="Calibri"/>
              <a:sym typeface="Calibri"/>
            </a:endParaRPr>
          </a:p>
          <a:p>
            <a:pPr indent="-281940" lvl="0" marL="182880" rtl="0" algn="l">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Retest λ proportionality with updated code in the fourier domain.</a:t>
            </a:r>
            <a:endParaRPr sz="3000">
              <a:solidFill>
                <a:schemeClr val="dk1"/>
              </a:solidFill>
              <a:latin typeface="Calibri"/>
              <a:ea typeface="Calibri"/>
              <a:cs typeface="Calibri"/>
              <a:sym typeface="Calibri"/>
            </a:endParaRPr>
          </a:p>
          <a:p>
            <a:pPr indent="0" lvl="0" marL="0" rtl="0" algn="l">
              <a:spcBef>
                <a:spcPts val="0"/>
              </a:spcBef>
              <a:spcAft>
                <a:spcPts val="0"/>
              </a:spcAft>
              <a:buNone/>
            </a:pPr>
            <a:r>
              <a:t/>
            </a:r>
            <a:endParaRPr sz="3000">
              <a:latin typeface="Calibri"/>
              <a:ea typeface="Calibri"/>
              <a:cs typeface="Calibri"/>
              <a:sym typeface="Calibri"/>
            </a:endParaRPr>
          </a:p>
        </p:txBody>
      </p:sp>
      <p:sp>
        <p:nvSpPr>
          <p:cNvPr id="198" name="Google Shape;198;p25"/>
          <p:cNvSpPr/>
          <p:nvPr/>
        </p:nvSpPr>
        <p:spPr>
          <a:xfrm>
            <a:off x="666750" y="26769975"/>
            <a:ext cx="7633200" cy="48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5"/>
          <p:cNvSpPr/>
          <p:nvPr/>
        </p:nvSpPr>
        <p:spPr>
          <a:xfrm>
            <a:off x="4702425" y="26295000"/>
            <a:ext cx="1188300" cy="7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25"/>
          <p:cNvPicPr preferRelativeResize="0"/>
          <p:nvPr/>
        </p:nvPicPr>
        <p:blipFill>
          <a:blip r:embed="rId29">
            <a:alphaModFix/>
          </a:blip>
          <a:stretch>
            <a:fillRect/>
          </a:stretch>
        </p:blipFill>
        <p:spPr>
          <a:xfrm>
            <a:off x="800900" y="14904501"/>
            <a:ext cx="6294898" cy="31474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